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84" r:id="rId3"/>
  </p:sldMasterIdLst>
  <p:notesMasterIdLst>
    <p:notesMasterId r:id="rId29"/>
  </p:notesMasterIdLst>
  <p:handoutMasterIdLst>
    <p:handoutMasterId r:id="rId30"/>
  </p:handoutMasterIdLst>
  <p:sldIdLst>
    <p:sldId id="256" r:id="rId4"/>
    <p:sldId id="284" r:id="rId5"/>
    <p:sldId id="305" r:id="rId6"/>
    <p:sldId id="286" r:id="rId7"/>
    <p:sldId id="287" r:id="rId8"/>
    <p:sldId id="288" r:id="rId9"/>
    <p:sldId id="289" r:id="rId10"/>
    <p:sldId id="290" r:id="rId11"/>
    <p:sldId id="291" r:id="rId12"/>
    <p:sldId id="285" r:id="rId13"/>
    <p:sldId id="292" r:id="rId14"/>
    <p:sldId id="294" r:id="rId15"/>
    <p:sldId id="295" r:id="rId16"/>
    <p:sldId id="296" r:id="rId17"/>
    <p:sldId id="297" r:id="rId18"/>
    <p:sldId id="293" r:id="rId19"/>
    <p:sldId id="298" r:id="rId20"/>
    <p:sldId id="299" r:id="rId21"/>
    <p:sldId id="301" r:id="rId22"/>
    <p:sldId id="300" r:id="rId23"/>
    <p:sldId id="302" r:id="rId24"/>
    <p:sldId id="303" r:id="rId25"/>
    <p:sldId id="304" r:id="rId26"/>
    <p:sldId id="279" r:id="rId27"/>
    <p:sldId id="280" r:id="rId28"/>
  </p:sldIdLst>
  <p:sldSz cx="10080625" cy="7559675"/>
  <p:notesSz cx="7559675" cy="106918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1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1656" y="90"/>
      </p:cViewPr>
      <p:guideLst>
        <p:guide orient="horz" pos="2381"/>
        <p:guide pos="317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handoutMaster" Target="handoutMasters/handoutMaster1.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Kopfzeilenplatzhalter 1"/>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0"/>
              </a:spcBef>
              <a:spcAft>
                <a:spcPts val="0"/>
              </a:spcAft>
              <a:buNone/>
              <a:tabLst/>
              <a:defRPr sz="1400"/>
            </a:pPr>
            <a:endParaRPr lang="de-DE" sz="1400" b="0" i="0" u="none" strike="noStrike" kern="1200">
              <a:ln>
                <a:noFill/>
              </a:ln>
              <a:latin typeface="Arial" pitchFamily="18"/>
              <a:ea typeface="Microsoft YaHei" pitchFamily="2"/>
              <a:cs typeface="Mangal" pitchFamily="2"/>
            </a:endParaRPr>
          </a:p>
        </p:txBody>
      </p:sp>
      <p:sp>
        <p:nvSpPr>
          <p:cNvPr id="3" name="Datumsplatzhalter 2"/>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lstStyle/>
          <a:p>
            <a:pPr marL="0" marR="0" lvl="0" indent="0" algn="r" rtl="0" hangingPunct="0">
              <a:lnSpc>
                <a:spcPct val="100000"/>
              </a:lnSpc>
              <a:spcBef>
                <a:spcPts val="0"/>
              </a:spcBef>
              <a:spcAft>
                <a:spcPts val="0"/>
              </a:spcAft>
              <a:buNone/>
              <a:tabLst/>
              <a:defRPr sz="1400"/>
            </a:pPr>
            <a:endParaRPr lang="de-DE" sz="1400" b="0" i="0" u="none" strike="noStrike" kern="1200">
              <a:ln>
                <a:noFill/>
              </a:ln>
              <a:latin typeface="Arial" pitchFamily="18"/>
              <a:ea typeface="Microsoft YaHei" pitchFamily="2"/>
              <a:cs typeface="Mangal" pitchFamily="2"/>
            </a:endParaRPr>
          </a:p>
        </p:txBody>
      </p:sp>
      <p:sp>
        <p:nvSpPr>
          <p:cNvPr id="4" name="Fußzeilenplatzhalter 3"/>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lstStyle/>
          <a:p>
            <a:pPr marL="0" marR="0" lvl="0" indent="0" rtl="0" hangingPunct="0">
              <a:lnSpc>
                <a:spcPct val="100000"/>
              </a:lnSpc>
              <a:spcBef>
                <a:spcPts val="0"/>
              </a:spcBef>
              <a:spcAft>
                <a:spcPts val="0"/>
              </a:spcAft>
              <a:buNone/>
              <a:tabLst/>
              <a:defRPr sz="1400"/>
            </a:pPr>
            <a:endParaRPr lang="de-DE" sz="1400" b="0" i="0" u="none" strike="noStrike" kern="1200">
              <a:ln>
                <a:noFill/>
              </a:ln>
              <a:latin typeface="Arial" pitchFamily="18"/>
              <a:ea typeface="Microsoft YaHei" pitchFamily="2"/>
              <a:cs typeface="Mangal" pitchFamily="2"/>
            </a:endParaRPr>
          </a:p>
        </p:txBody>
      </p:sp>
      <p:sp>
        <p:nvSpPr>
          <p:cNvPr id="5" name="Foliennummernplatzhalter 4"/>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lstStyle/>
          <a:p>
            <a:pPr marL="0" marR="0" lvl="0" indent="0" algn="r" rtl="0" hangingPunct="0">
              <a:lnSpc>
                <a:spcPct val="100000"/>
              </a:lnSpc>
              <a:spcBef>
                <a:spcPts val="0"/>
              </a:spcBef>
              <a:spcAft>
                <a:spcPts val="0"/>
              </a:spcAft>
              <a:buNone/>
              <a:tabLst/>
              <a:defRPr sz="1400"/>
            </a:pPr>
            <a:fld id="{0AC7D4B1-BF86-4AA4-9983-AE0B12E1D72E}" type="slidenum">
              <a:t>‹Nr.›</a:t>
            </a:fld>
            <a:endParaRPr lang="de-DE" sz="1400" b="0" i="0" u="none" strike="noStrike" kern="1200">
              <a:ln>
                <a:noFill/>
              </a:ln>
              <a:latin typeface="Arial" pitchFamily="18"/>
              <a:ea typeface="Microsoft YaHei" pitchFamily="2"/>
              <a:cs typeface="Mangal" pitchFamily="2"/>
            </a:endParaRPr>
          </a:p>
        </p:txBody>
      </p:sp>
    </p:spTree>
    <p:extLst>
      <p:ext uri="{BB962C8B-B14F-4D97-AF65-F5344CB8AC3E}">
        <p14:creationId xmlns:p14="http://schemas.microsoft.com/office/powerpoint/2010/main" val="29679878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lienbildplatzhalter 1"/>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izenplatzhalter 2"/>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de-DE"/>
          </a:p>
        </p:txBody>
      </p:sp>
      <p:sp>
        <p:nvSpPr>
          <p:cNvPr id="4" name="Kopfzeilenplatzhalter 3"/>
          <p:cNvSpPr txBox="1">
            <a:spLocks noGrp="1"/>
          </p:cNvSpPr>
          <p:nvPr>
            <p:ph type="hdr" sz="quarter"/>
          </p:nvPr>
        </p:nvSpPr>
        <p:spPr>
          <a:xfrm>
            <a:off x="0" y="0"/>
            <a:ext cx="3280680" cy="534240"/>
          </a:xfrm>
          <a:prstGeom prst="rect">
            <a:avLst/>
          </a:prstGeom>
          <a:noFill/>
          <a:ln>
            <a:noFill/>
          </a:ln>
        </p:spPr>
        <p:txBody>
          <a:bodyPr lIns="0" tIns="0" rIns="0" bIns="0" anchorCtr="0"/>
          <a:lstStyle>
            <a:lvl1pPr lvl="0" rtl="0" hangingPunct="0">
              <a:buNone/>
              <a:tabLst/>
              <a:defRPr lang="de-DE" sz="1400" kern="1200">
                <a:latin typeface="Times New Roman" pitchFamily="18"/>
                <a:ea typeface="Arial Unicode MS" pitchFamily="2"/>
                <a:cs typeface="Tahoma" pitchFamily="2"/>
              </a:defRPr>
            </a:lvl1pPr>
          </a:lstStyle>
          <a:p>
            <a:pPr lvl="0"/>
            <a:endParaRPr lang="de-DE"/>
          </a:p>
        </p:txBody>
      </p:sp>
      <p:sp>
        <p:nvSpPr>
          <p:cNvPr id="5" name="Datumsplatzhalter 4"/>
          <p:cNvSpPr txBox="1">
            <a:spLocks noGrp="1"/>
          </p:cNvSpPr>
          <p:nvPr>
            <p:ph type="dt" idx="1"/>
          </p:nvPr>
        </p:nvSpPr>
        <p:spPr>
          <a:xfrm>
            <a:off x="4278960" y="0"/>
            <a:ext cx="3280680" cy="534240"/>
          </a:xfrm>
          <a:prstGeom prst="rect">
            <a:avLst/>
          </a:prstGeom>
          <a:noFill/>
          <a:ln>
            <a:noFill/>
          </a:ln>
        </p:spPr>
        <p:txBody>
          <a:bodyPr lIns="0" tIns="0" rIns="0" bIns="0" anchorCtr="0"/>
          <a:lstStyle>
            <a:lvl1pPr lvl="0" algn="r" rtl="0" hangingPunct="0">
              <a:buNone/>
              <a:tabLst/>
              <a:defRPr lang="de-DE" sz="1400" kern="1200">
                <a:latin typeface="Times New Roman" pitchFamily="18"/>
                <a:ea typeface="Arial Unicode MS" pitchFamily="2"/>
                <a:cs typeface="Tahoma" pitchFamily="2"/>
              </a:defRPr>
            </a:lvl1pPr>
          </a:lstStyle>
          <a:p>
            <a:pPr lvl="0"/>
            <a:endParaRPr lang="de-DE"/>
          </a:p>
        </p:txBody>
      </p:sp>
      <p:sp>
        <p:nvSpPr>
          <p:cNvPr id="6" name="Fußzeilenplatzhalter 5"/>
          <p:cNvSpPr txBox="1">
            <a:spLocks noGrp="1"/>
          </p:cNvSpPr>
          <p:nvPr>
            <p:ph type="ftr" sz="quarter" idx="4"/>
          </p:nvPr>
        </p:nvSpPr>
        <p:spPr>
          <a:xfrm>
            <a:off x="0" y="10157400"/>
            <a:ext cx="3280680" cy="534240"/>
          </a:xfrm>
          <a:prstGeom prst="rect">
            <a:avLst/>
          </a:prstGeom>
          <a:noFill/>
          <a:ln>
            <a:noFill/>
          </a:ln>
        </p:spPr>
        <p:txBody>
          <a:bodyPr lIns="0" tIns="0" rIns="0" bIns="0" anchor="b" anchorCtr="0"/>
          <a:lstStyle>
            <a:lvl1pPr lvl="0" rtl="0" hangingPunct="0">
              <a:buNone/>
              <a:tabLst/>
              <a:defRPr lang="de-DE" sz="1400" kern="1200">
                <a:latin typeface="Times New Roman" pitchFamily="18"/>
                <a:ea typeface="Arial Unicode MS" pitchFamily="2"/>
                <a:cs typeface="Tahoma" pitchFamily="2"/>
              </a:defRPr>
            </a:lvl1pPr>
          </a:lstStyle>
          <a:p>
            <a:pPr lvl="0"/>
            <a:endParaRPr lang="de-DE"/>
          </a:p>
        </p:txBody>
      </p:sp>
      <p:sp>
        <p:nvSpPr>
          <p:cNvPr id="7" name="Foliennummernplatzhalter 6"/>
          <p:cNvSpPr txBox="1">
            <a:spLocks noGrp="1"/>
          </p:cNvSpPr>
          <p:nvPr>
            <p:ph type="sldNum" sz="quarter" idx="5"/>
          </p:nvPr>
        </p:nvSpPr>
        <p:spPr>
          <a:xfrm>
            <a:off x="4278960" y="10157400"/>
            <a:ext cx="3280680" cy="534240"/>
          </a:xfrm>
          <a:prstGeom prst="rect">
            <a:avLst/>
          </a:prstGeom>
          <a:noFill/>
          <a:ln>
            <a:noFill/>
          </a:ln>
        </p:spPr>
        <p:txBody>
          <a:bodyPr lIns="0" tIns="0" rIns="0" bIns="0" anchor="b" anchorCtr="0"/>
          <a:lstStyle>
            <a:lvl1pPr lvl="0" algn="r" rtl="0" hangingPunct="0">
              <a:buNone/>
              <a:tabLst/>
              <a:defRPr lang="de-DE" sz="1400" kern="1200">
                <a:latin typeface="Times New Roman" pitchFamily="18"/>
                <a:ea typeface="Arial Unicode MS" pitchFamily="2"/>
                <a:cs typeface="Tahoma" pitchFamily="2"/>
              </a:defRPr>
            </a:lvl1pPr>
          </a:lstStyle>
          <a:p>
            <a:pPr lvl="0"/>
            <a:fld id="{FE94E423-4D38-4346-A63A-3DE6C5AF22E3}" type="slidenum">
              <a:t>‹Nr.›</a:t>
            </a:fld>
            <a:endParaRPr lang="de-DE"/>
          </a:p>
        </p:txBody>
      </p:sp>
    </p:spTree>
    <p:extLst>
      <p:ext uri="{BB962C8B-B14F-4D97-AF65-F5344CB8AC3E}">
        <p14:creationId xmlns:p14="http://schemas.microsoft.com/office/powerpoint/2010/main" val="1867285628"/>
      </p:ext>
    </p:extLst>
  </p:cSld>
  <p:clrMap bg1="lt1" tx1="dk1" bg2="lt2" tx2="dk2" accent1="accent1" accent2="accent2" accent3="accent3" accent4="accent4" accent5="accent5" accent6="accent6" hlink="hlink" folHlink="folHlink"/>
  <p:notesStyle>
    <a:lvl1pPr marL="216000" marR="0" indent="-216000" rtl="0" hangingPunct="0">
      <a:tabLst/>
      <a:defRPr lang="de-DE" sz="2000" b="0" i="0" u="none" strike="noStrike" kern="1200">
        <a:ln>
          <a:noFill/>
        </a:ln>
        <a:latin typeface="Arial" pitchFamily="18"/>
        <a:ea typeface="Microsoft YaHei"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cs typeface="Tahoma" pitchFamily="2"/>
            </a:endParaRPr>
          </a:p>
        </p:txBody>
      </p:sp>
    </p:spTree>
    <p:extLst>
      <p:ext uri="{BB962C8B-B14F-4D97-AF65-F5344CB8AC3E}">
        <p14:creationId xmlns:p14="http://schemas.microsoft.com/office/powerpoint/2010/main" val="1553371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cs typeface="Tahoma" pitchFamily="2"/>
            </a:endParaRPr>
          </a:p>
        </p:txBody>
      </p:sp>
    </p:spTree>
    <p:extLst>
      <p:ext uri="{BB962C8B-B14F-4D97-AF65-F5344CB8AC3E}">
        <p14:creationId xmlns:p14="http://schemas.microsoft.com/office/powerpoint/2010/main" val="4282689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cs typeface="Tahoma" pitchFamily="2"/>
            </a:endParaRPr>
          </a:p>
        </p:txBody>
      </p:sp>
    </p:spTree>
    <p:extLst>
      <p:ext uri="{BB962C8B-B14F-4D97-AF65-F5344CB8AC3E}">
        <p14:creationId xmlns:p14="http://schemas.microsoft.com/office/powerpoint/2010/main" val="3586484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755650" y="2347913"/>
            <a:ext cx="8569325" cy="1620837"/>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pPr lvl="0"/>
            <a:endParaRPr lang="de-DE"/>
          </a:p>
        </p:txBody>
      </p:sp>
      <p:sp>
        <p:nvSpPr>
          <p:cNvPr id="5" name="Fußzeilenplatzhalter 4"/>
          <p:cNvSpPr>
            <a:spLocks noGrp="1"/>
          </p:cNvSpPr>
          <p:nvPr>
            <p:ph type="ftr" sz="quarter" idx="11"/>
          </p:nvPr>
        </p:nvSpPr>
        <p:spPr/>
        <p:txBody>
          <a:bodyPr/>
          <a:lstStyle/>
          <a:p>
            <a:pPr lvl="0"/>
            <a:r>
              <a:rPr lang="de-DE" smtClean="0"/>
              <a:t>Dirk Fimpeler: Dipl.-Finw., Dipl.-Jur.,Rechtsanwalt</a:t>
            </a:r>
            <a:endParaRPr lang="de-DE"/>
          </a:p>
        </p:txBody>
      </p:sp>
      <p:sp>
        <p:nvSpPr>
          <p:cNvPr id="6" name="Foliennummernplatzhalter 5"/>
          <p:cNvSpPr>
            <a:spLocks noGrp="1"/>
          </p:cNvSpPr>
          <p:nvPr>
            <p:ph type="sldNum" sz="quarter" idx="12"/>
          </p:nvPr>
        </p:nvSpPr>
        <p:spPr/>
        <p:txBody>
          <a:bodyPr/>
          <a:lstStyle/>
          <a:p>
            <a:pPr lvl="0"/>
            <a:fld id="{ED3263F4-7B4B-430F-8AC0-3B0D168BB28C}" type="slidenum">
              <a:t>‹Nr.›</a:t>
            </a:fld>
            <a:endParaRPr lang="de-DE"/>
          </a:p>
        </p:txBody>
      </p:sp>
    </p:spTree>
    <p:extLst>
      <p:ext uri="{BB962C8B-B14F-4D97-AF65-F5344CB8AC3E}">
        <p14:creationId xmlns:p14="http://schemas.microsoft.com/office/powerpoint/2010/main" val="28986575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pPr lvl="0"/>
            <a:endParaRPr lang="de-DE"/>
          </a:p>
        </p:txBody>
      </p:sp>
      <p:sp>
        <p:nvSpPr>
          <p:cNvPr id="5" name="Fußzeilenplatzhalter 4"/>
          <p:cNvSpPr>
            <a:spLocks noGrp="1"/>
          </p:cNvSpPr>
          <p:nvPr>
            <p:ph type="ftr" sz="quarter" idx="11"/>
          </p:nvPr>
        </p:nvSpPr>
        <p:spPr/>
        <p:txBody>
          <a:bodyPr/>
          <a:lstStyle/>
          <a:p>
            <a:pPr lvl="0"/>
            <a:r>
              <a:rPr lang="de-DE" smtClean="0"/>
              <a:t>Dirk Fimpeler: Dipl.-Finw., Dipl.-Jur.,Rechtsanwalt</a:t>
            </a:r>
            <a:endParaRPr lang="de-DE"/>
          </a:p>
        </p:txBody>
      </p:sp>
      <p:sp>
        <p:nvSpPr>
          <p:cNvPr id="6" name="Foliennummernplatzhalter 5"/>
          <p:cNvSpPr>
            <a:spLocks noGrp="1"/>
          </p:cNvSpPr>
          <p:nvPr>
            <p:ph type="sldNum" sz="quarter" idx="12"/>
          </p:nvPr>
        </p:nvSpPr>
        <p:spPr/>
        <p:txBody>
          <a:bodyPr/>
          <a:lstStyle/>
          <a:p>
            <a:pPr lvl="0"/>
            <a:fld id="{374939E9-F0EC-403E-AFA1-C92854751B29}" type="slidenum">
              <a:t>‹Nr.›</a:t>
            </a:fld>
            <a:endParaRPr lang="de-DE"/>
          </a:p>
        </p:txBody>
      </p:sp>
    </p:spTree>
    <p:extLst>
      <p:ext uri="{BB962C8B-B14F-4D97-AF65-F5344CB8AC3E}">
        <p14:creationId xmlns:p14="http://schemas.microsoft.com/office/powerpoint/2010/main" val="35018469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308850" y="301625"/>
            <a:ext cx="2266950" cy="6456363"/>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503238" y="301625"/>
            <a:ext cx="6653212" cy="6456363"/>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pPr lvl="0"/>
            <a:endParaRPr lang="de-DE"/>
          </a:p>
        </p:txBody>
      </p:sp>
      <p:sp>
        <p:nvSpPr>
          <p:cNvPr id="5" name="Fußzeilenplatzhalter 4"/>
          <p:cNvSpPr>
            <a:spLocks noGrp="1"/>
          </p:cNvSpPr>
          <p:nvPr>
            <p:ph type="ftr" sz="quarter" idx="11"/>
          </p:nvPr>
        </p:nvSpPr>
        <p:spPr/>
        <p:txBody>
          <a:bodyPr/>
          <a:lstStyle/>
          <a:p>
            <a:pPr lvl="0"/>
            <a:r>
              <a:rPr lang="de-DE" smtClean="0"/>
              <a:t>Dirk Fimpeler: Dipl.-Finw., Dipl.-Jur.,Rechtsanwalt</a:t>
            </a:r>
            <a:endParaRPr lang="de-DE"/>
          </a:p>
        </p:txBody>
      </p:sp>
      <p:sp>
        <p:nvSpPr>
          <p:cNvPr id="6" name="Foliennummernplatzhalter 5"/>
          <p:cNvSpPr>
            <a:spLocks noGrp="1"/>
          </p:cNvSpPr>
          <p:nvPr>
            <p:ph type="sldNum" sz="quarter" idx="12"/>
          </p:nvPr>
        </p:nvSpPr>
        <p:spPr/>
        <p:txBody>
          <a:bodyPr/>
          <a:lstStyle/>
          <a:p>
            <a:pPr lvl="0"/>
            <a:fld id="{D251E9ED-A18B-4489-9EC6-D5435CBA81B3}" type="slidenum">
              <a:t>‹Nr.›</a:t>
            </a:fld>
            <a:endParaRPr lang="de-DE"/>
          </a:p>
        </p:txBody>
      </p:sp>
    </p:spTree>
    <p:extLst>
      <p:ext uri="{BB962C8B-B14F-4D97-AF65-F5344CB8AC3E}">
        <p14:creationId xmlns:p14="http://schemas.microsoft.com/office/powerpoint/2010/main" val="27872066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755650" y="2347913"/>
            <a:ext cx="8569325" cy="1620837"/>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pPr lvl="0"/>
            <a:endParaRPr lang="de-DE"/>
          </a:p>
        </p:txBody>
      </p:sp>
      <p:sp>
        <p:nvSpPr>
          <p:cNvPr id="5" name="Fußzeilenplatzhalter 4"/>
          <p:cNvSpPr>
            <a:spLocks noGrp="1"/>
          </p:cNvSpPr>
          <p:nvPr>
            <p:ph type="ftr" sz="quarter" idx="11"/>
          </p:nvPr>
        </p:nvSpPr>
        <p:spPr/>
        <p:txBody>
          <a:bodyPr/>
          <a:lstStyle/>
          <a:p>
            <a:pPr lvl="0"/>
            <a:r>
              <a:rPr lang="de-DE" smtClean="0"/>
              <a:t>Dirk Fimpeler: Dipl.-Finw., Dipl.-Jur.,Rechtsanwalt</a:t>
            </a:r>
            <a:endParaRPr lang="de-DE"/>
          </a:p>
        </p:txBody>
      </p:sp>
      <p:sp>
        <p:nvSpPr>
          <p:cNvPr id="6" name="Foliennummernplatzhalter 5"/>
          <p:cNvSpPr>
            <a:spLocks noGrp="1"/>
          </p:cNvSpPr>
          <p:nvPr>
            <p:ph type="sldNum" sz="quarter" idx="12"/>
          </p:nvPr>
        </p:nvSpPr>
        <p:spPr/>
        <p:txBody>
          <a:bodyPr/>
          <a:lstStyle/>
          <a:p>
            <a:pPr lvl="0"/>
            <a:fld id="{AD7E3E9F-48D7-4D2B-8BDF-D8A3497BDEFD}" type="slidenum">
              <a:t>‹Nr.›</a:t>
            </a:fld>
            <a:endParaRPr lang="de-DE"/>
          </a:p>
        </p:txBody>
      </p:sp>
    </p:spTree>
    <p:extLst>
      <p:ext uri="{BB962C8B-B14F-4D97-AF65-F5344CB8AC3E}">
        <p14:creationId xmlns:p14="http://schemas.microsoft.com/office/powerpoint/2010/main" val="34145832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pPr lvl="0"/>
            <a:endParaRPr lang="de-DE"/>
          </a:p>
        </p:txBody>
      </p:sp>
      <p:sp>
        <p:nvSpPr>
          <p:cNvPr id="5" name="Fußzeilenplatzhalter 4"/>
          <p:cNvSpPr>
            <a:spLocks noGrp="1"/>
          </p:cNvSpPr>
          <p:nvPr>
            <p:ph type="ftr" sz="quarter" idx="11"/>
          </p:nvPr>
        </p:nvSpPr>
        <p:spPr/>
        <p:txBody>
          <a:bodyPr/>
          <a:lstStyle/>
          <a:p>
            <a:pPr lvl="0"/>
            <a:r>
              <a:rPr lang="de-DE" smtClean="0"/>
              <a:t>Dirk Fimpeler: Dipl.-Finw., Dipl.-Jur.,Rechtsanwalt</a:t>
            </a:r>
            <a:endParaRPr lang="de-DE"/>
          </a:p>
        </p:txBody>
      </p:sp>
      <p:sp>
        <p:nvSpPr>
          <p:cNvPr id="6" name="Foliennummernplatzhalter 5"/>
          <p:cNvSpPr>
            <a:spLocks noGrp="1"/>
          </p:cNvSpPr>
          <p:nvPr>
            <p:ph type="sldNum" sz="quarter" idx="12"/>
          </p:nvPr>
        </p:nvSpPr>
        <p:spPr/>
        <p:txBody>
          <a:bodyPr/>
          <a:lstStyle/>
          <a:p>
            <a:pPr lvl="0"/>
            <a:fld id="{A23A00A7-604E-48D7-9F07-56E5E609D82B}" type="slidenum">
              <a:t>‹Nr.›</a:t>
            </a:fld>
            <a:endParaRPr lang="de-DE"/>
          </a:p>
        </p:txBody>
      </p:sp>
    </p:spTree>
    <p:extLst>
      <p:ext uri="{BB962C8B-B14F-4D97-AF65-F5344CB8AC3E}">
        <p14:creationId xmlns:p14="http://schemas.microsoft.com/office/powerpoint/2010/main" val="17178499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96925" y="4857750"/>
            <a:ext cx="8567738" cy="15017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pPr lvl="0"/>
            <a:endParaRPr lang="de-DE"/>
          </a:p>
        </p:txBody>
      </p:sp>
      <p:sp>
        <p:nvSpPr>
          <p:cNvPr id="5" name="Fußzeilenplatzhalter 4"/>
          <p:cNvSpPr>
            <a:spLocks noGrp="1"/>
          </p:cNvSpPr>
          <p:nvPr>
            <p:ph type="ftr" sz="quarter" idx="11"/>
          </p:nvPr>
        </p:nvSpPr>
        <p:spPr/>
        <p:txBody>
          <a:bodyPr/>
          <a:lstStyle/>
          <a:p>
            <a:pPr lvl="0"/>
            <a:r>
              <a:rPr lang="de-DE" smtClean="0"/>
              <a:t>Dirk Fimpeler: Dipl.-Finw., Dipl.-Jur.,Rechtsanwalt</a:t>
            </a:r>
            <a:endParaRPr lang="de-DE"/>
          </a:p>
        </p:txBody>
      </p:sp>
      <p:sp>
        <p:nvSpPr>
          <p:cNvPr id="6" name="Foliennummernplatzhalter 5"/>
          <p:cNvSpPr>
            <a:spLocks noGrp="1"/>
          </p:cNvSpPr>
          <p:nvPr>
            <p:ph type="sldNum" sz="quarter" idx="12"/>
          </p:nvPr>
        </p:nvSpPr>
        <p:spPr/>
        <p:txBody>
          <a:bodyPr/>
          <a:lstStyle/>
          <a:p>
            <a:pPr lvl="0"/>
            <a:fld id="{8EAF899E-41F2-4C41-B3B9-9DE5CD878EB2}" type="slidenum">
              <a:t>‹Nr.›</a:t>
            </a:fld>
            <a:endParaRPr lang="de-DE"/>
          </a:p>
        </p:txBody>
      </p:sp>
    </p:spTree>
    <p:extLst>
      <p:ext uri="{BB962C8B-B14F-4D97-AF65-F5344CB8AC3E}">
        <p14:creationId xmlns:p14="http://schemas.microsoft.com/office/powerpoint/2010/main" val="1759746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503238" y="792163"/>
            <a:ext cx="4459287" cy="414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5114925" y="792163"/>
            <a:ext cx="4460875" cy="414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pPr lvl="0"/>
            <a:endParaRPr lang="de-DE"/>
          </a:p>
        </p:txBody>
      </p:sp>
      <p:sp>
        <p:nvSpPr>
          <p:cNvPr id="6" name="Fußzeilenplatzhalter 5"/>
          <p:cNvSpPr>
            <a:spLocks noGrp="1"/>
          </p:cNvSpPr>
          <p:nvPr>
            <p:ph type="ftr" sz="quarter" idx="11"/>
          </p:nvPr>
        </p:nvSpPr>
        <p:spPr/>
        <p:txBody>
          <a:bodyPr/>
          <a:lstStyle/>
          <a:p>
            <a:pPr lvl="0"/>
            <a:r>
              <a:rPr lang="de-DE" smtClean="0"/>
              <a:t>Dirk Fimpeler: Dipl.-Finw., Dipl.-Jur.,Rechtsanwalt</a:t>
            </a:r>
            <a:endParaRPr lang="de-DE"/>
          </a:p>
        </p:txBody>
      </p:sp>
      <p:sp>
        <p:nvSpPr>
          <p:cNvPr id="7" name="Foliennummernplatzhalter 6"/>
          <p:cNvSpPr>
            <a:spLocks noGrp="1"/>
          </p:cNvSpPr>
          <p:nvPr>
            <p:ph type="sldNum" sz="quarter" idx="12"/>
          </p:nvPr>
        </p:nvSpPr>
        <p:spPr/>
        <p:txBody>
          <a:bodyPr/>
          <a:lstStyle/>
          <a:p>
            <a:pPr lvl="0"/>
            <a:fld id="{C53926CC-DC0B-448B-ABB4-126FC13D0E96}" type="slidenum">
              <a:t>‹Nr.›</a:t>
            </a:fld>
            <a:endParaRPr lang="de-DE"/>
          </a:p>
        </p:txBody>
      </p:sp>
    </p:spTree>
    <p:extLst>
      <p:ext uri="{BB962C8B-B14F-4D97-AF65-F5344CB8AC3E}">
        <p14:creationId xmlns:p14="http://schemas.microsoft.com/office/powerpoint/2010/main" val="24061463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504825" y="303213"/>
            <a:ext cx="9072563" cy="1258887"/>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pPr lvl="0"/>
            <a:endParaRPr lang="de-DE"/>
          </a:p>
        </p:txBody>
      </p:sp>
      <p:sp>
        <p:nvSpPr>
          <p:cNvPr id="8" name="Fußzeilenplatzhalter 7"/>
          <p:cNvSpPr>
            <a:spLocks noGrp="1"/>
          </p:cNvSpPr>
          <p:nvPr>
            <p:ph type="ftr" sz="quarter" idx="11"/>
          </p:nvPr>
        </p:nvSpPr>
        <p:spPr/>
        <p:txBody>
          <a:bodyPr/>
          <a:lstStyle/>
          <a:p>
            <a:pPr lvl="0"/>
            <a:r>
              <a:rPr lang="de-DE" smtClean="0"/>
              <a:t>Dirk Fimpeler: Dipl.-Finw., Dipl.-Jur.,Rechtsanwalt</a:t>
            </a:r>
            <a:endParaRPr lang="de-DE"/>
          </a:p>
        </p:txBody>
      </p:sp>
      <p:sp>
        <p:nvSpPr>
          <p:cNvPr id="9" name="Foliennummernplatzhalter 8"/>
          <p:cNvSpPr>
            <a:spLocks noGrp="1"/>
          </p:cNvSpPr>
          <p:nvPr>
            <p:ph type="sldNum" sz="quarter" idx="12"/>
          </p:nvPr>
        </p:nvSpPr>
        <p:spPr/>
        <p:txBody>
          <a:bodyPr/>
          <a:lstStyle/>
          <a:p>
            <a:pPr lvl="0"/>
            <a:fld id="{D954316B-6D3E-42BC-A7CE-670F46C55907}" type="slidenum">
              <a:t>‹Nr.›</a:t>
            </a:fld>
            <a:endParaRPr lang="de-DE"/>
          </a:p>
        </p:txBody>
      </p:sp>
    </p:spTree>
    <p:extLst>
      <p:ext uri="{BB962C8B-B14F-4D97-AF65-F5344CB8AC3E}">
        <p14:creationId xmlns:p14="http://schemas.microsoft.com/office/powerpoint/2010/main" val="11766644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pPr lvl="0"/>
            <a:endParaRPr lang="de-DE"/>
          </a:p>
        </p:txBody>
      </p:sp>
      <p:sp>
        <p:nvSpPr>
          <p:cNvPr id="4" name="Fußzeilenplatzhalter 3"/>
          <p:cNvSpPr>
            <a:spLocks noGrp="1"/>
          </p:cNvSpPr>
          <p:nvPr>
            <p:ph type="ftr" sz="quarter" idx="11"/>
          </p:nvPr>
        </p:nvSpPr>
        <p:spPr/>
        <p:txBody>
          <a:bodyPr/>
          <a:lstStyle/>
          <a:p>
            <a:pPr lvl="0"/>
            <a:r>
              <a:rPr lang="de-DE" smtClean="0"/>
              <a:t>Dirk Fimpeler: Dipl.-Finw., Dipl.-Jur.,Rechtsanwalt</a:t>
            </a:r>
            <a:endParaRPr lang="de-DE"/>
          </a:p>
        </p:txBody>
      </p:sp>
      <p:sp>
        <p:nvSpPr>
          <p:cNvPr id="5" name="Foliennummernplatzhalter 4"/>
          <p:cNvSpPr>
            <a:spLocks noGrp="1"/>
          </p:cNvSpPr>
          <p:nvPr>
            <p:ph type="sldNum" sz="quarter" idx="12"/>
          </p:nvPr>
        </p:nvSpPr>
        <p:spPr/>
        <p:txBody>
          <a:bodyPr/>
          <a:lstStyle/>
          <a:p>
            <a:pPr lvl="0"/>
            <a:fld id="{0F4E2244-5DF9-4390-8196-27E6FCECE162}" type="slidenum">
              <a:t>‹Nr.›</a:t>
            </a:fld>
            <a:endParaRPr lang="de-DE"/>
          </a:p>
        </p:txBody>
      </p:sp>
    </p:spTree>
    <p:extLst>
      <p:ext uri="{BB962C8B-B14F-4D97-AF65-F5344CB8AC3E}">
        <p14:creationId xmlns:p14="http://schemas.microsoft.com/office/powerpoint/2010/main" val="12276866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pPr lvl="0"/>
            <a:endParaRPr lang="de-DE"/>
          </a:p>
        </p:txBody>
      </p:sp>
      <p:sp>
        <p:nvSpPr>
          <p:cNvPr id="3" name="Fußzeilenplatzhalter 2"/>
          <p:cNvSpPr>
            <a:spLocks noGrp="1"/>
          </p:cNvSpPr>
          <p:nvPr>
            <p:ph type="ftr" sz="quarter" idx="11"/>
          </p:nvPr>
        </p:nvSpPr>
        <p:spPr/>
        <p:txBody>
          <a:bodyPr/>
          <a:lstStyle/>
          <a:p>
            <a:pPr lvl="0"/>
            <a:r>
              <a:rPr lang="de-DE" smtClean="0"/>
              <a:t>Dirk Fimpeler: Dipl.-Finw., Dipl.-Jur.,Rechtsanwalt</a:t>
            </a:r>
            <a:endParaRPr lang="de-DE"/>
          </a:p>
        </p:txBody>
      </p:sp>
      <p:sp>
        <p:nvSpPr>
          <p:cNvPr id="4" name="Foliennummernplatzhalter 3"/>
          <p:cNvSpPr>
            <a:spLocks noGrp="1"/>
          </p:cNvSpPr>
          <p:nvPr>
            <p:ph type="sldNum" sz="quarter" idx="12"/>
          </p:nvPr>
        </p:nvSpPr>
        <p:spPr/>
        <p:txBody>
          <a:bodyPr/>
          <a:lstStyle/>
          <a:p>
            <a:pPr lvl="0"/>
            <a:fld id="{4AF080B5-B530-498D-AD59-BED78EA3F5CD}" type="slidenum">
              <a:t>‹Nr.›</a:t>
            </a:fld>
            <a:endParaRPr lang="de-DE"/>
          </a:p>
        </p:txBody>
      </p:sp>
    </p:spTree>
    <p:extLst>
      <p:ext uri="{BB962C8B-B14F-4D97-AF65-F5344CB8AC3E}">
        <p14:creationId xmlns:p14="http://schemas.microsoft.com/office/powerpoint/2010/main" val="40959944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04825" y="301625"/>
            <a:ext cx="3316288" cy="1279525"/>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pPr lvl="0"/>
            <a:endParaRPr lang="de-DE"/>
          </a:p>
        </p:txBody>
      </p:sp>
      <p:sp>
        <p:nvSpPr>
          <p:cNvPr id="6" name="Fußzeilenplatzhalter 5"/>
          <p:cNvSpPr>
            <a:spLocks noGrp="1"/>
          </p:cNvSpPr>
          <p:nvPr>
            <p:ph type="ftr" sz="quarter" idx="11"/>
          </p:nvPr>
        </p:nvSpPr>
        <p:spPr/>
        <p:txBody>
          <a:bodyPr/>
          <a:lstStyle/>
          <a:p>
            <a:pPr lvl="0"/>
            <a:r>
              <a:rPr lang="de-DE" smtClean="0"/>
              <a:t>Dirk Fimpeler: Dipl.-Finw., Dipl.-Jur.,Rechtsanwalt</a:t>
            </a:r>
            <a:endParaRPr lang="de-DE"/>
          </a:p>
        </p:txBody>
      </p:sp>
      <p:sp>
        <p:nvSpPr>
          <p:cNvPr id="7" name="Foliennummernplatzhalter 6"/>
          <p:cNvSpPr>
            <a:spLocks noGrp="1"/>
          </p:cNvSpPr>
          <p:nvPr>
            <p:ph type="sldNum" sz="quarter" idx="12"/>
          </p:nvPr>
        </p:nvSpPr>
        <p:spPr/>
        <p:txBody>
          <a:bodyPr/>
          <a:lstStyle/>
          <a:p>
            <a:pPr lvl="0"/>
            <a:fld id="{CA6587A4-BEEC-4F66-AA8E-F643156306EB}" type="slidenum">
              <a:t>‹Nr.›</a:t>
            </a:fld>
            <a:endParaRPr lang="de-DE"/>
          </a:p>
        </p:txBody>
      </p:sp>
    </p:spTree>
    <p:extLst>
      <p:ext uri="{BB962C8B-B14F-4D97-AF65-F5344CB8AC3E}">
        <p14:creationId xmlns:p14="http://schemas.microsoft.com/office/powerpoint/2010/main" val="2966584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pPr lvl="0"/>
            <a:endParaRPr lang="de-DE"/>
          </a:p>
        </p:txBody>
      </p:sp>
      <p:sp>
        <p:nvSpPr>
          <p:cNvPr id="5" name="Fußzeilenplatzhalter 4"/>
          <p:cNvSpPr>
            <a:spLocks noGrp="1"/>
          </p:cNvSpPr>
          <p:nvPr>
            <p:ph type="ftr" sz="quarter" idx="11"/>
          </p:nvPr>
        </p:nvSpPr>
        <p:spPr/>
        <p:txBody>
          <a:bodyPr/>
          <a:lstStyle/>
          <a:p>
            <a:pPr lvl="0"/>
            <a:r>
              <a:rPr lang="de-DE" smtClean="0"/>
              <a:t>Dirk Fimpeler: Dipl.-Finw., Dipl.-Jur.,Rechtsanwalt</a:t>
            </a:r>
            <a:endParaRPr lang="de-DE"/>
          </a:p>
        </p:txBody>
      </p:sp>
      <p:sp>
        <p:nvSpPr>
          <p:cNvPr id="6" name="Foliennummernplatzhalter 5"/>
          <p:cNvSpPr>
            <a:spLocks noGrp="1"/>
          </p:cNvSpPr>
          <p:nvPr>
            <p:ph type="sldNum" sz="quarter" idx="12"/>
          </p:nvPr>
        </p:nvSpPr>
        <p:spPr/>
        <p:txBody>
          <a:bodyPr/>
          <a:lstStyle/>
          <a:p>
            <a:pPr lvl="0"/>
            <a:fld id="{C54FA53B-E004-49EB-82C5-0770E0EDD011}" type="slidenum">
              <a:t>‹Nr.›</a:t>
            </a:fld>
            <a:endParaRPr lang="de-DE"/>
          </a:p>
        </p:txBody>
      </p:sp>
    </p:spTree>
    <p:extLst>
      <p:ext uri="{BB962C8B-B14F-4D97-AF65-F5344CB8AC3E}">
        <p14:creationId xmlns:p14="http://schemas.microsoft.com/office/powerpoint/2010/main" val="30374756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976438" y="5291138"/>
            <a:ext cx="6048375" cy="625475"/>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pPr lvl="0"/>
            <a:endParaRPr lang="de-DE"/>
          </a:p>
        </p:txBody>
      </p:sp>
      <p:sp>
        <p:nvSpPr>
          <p:cNvPr id="6" name="Fußzeilenplatzhalter 5"/>
          <p:cNvSpPr>
            <a:spLocks noGrp="1"/>
          </p:cNvSpPr>
          <p:nvPr>
            <p:ph type="ftr" sz="quarter" idx="11"/>
          </p:nvPr>
        </p:nvSpPr>
        <p:spPr/>
        <p:txBody>
          <a:bodyPr/>
          <a:lstStyle/>
          <a:p>
            <a:pPr lvl="0"/>
            <a:r>
              <a:rPr lang="de-DE" smtClean="0"/>
              <a:t>Dirk Fimpeler: Dipl.-Finw., Dipl.-Jur.,Rechtsanwalt</a:t>
            </a:r>
            <a:endParaRPr lang="de-DE"/>
          </a:p>
        </p:txBody>
      </p:sp>
      <p:sp>
        <p:nvSpPr>
          <p:cNvPr id="7" name="Foliennummernplatzhalter 6"/>
          <p:cNvSpPr>
            <a:spLocks noGrp="1"/>
          </p:cNvSpPr>
          <p:nvPr>
            <p:ph type="sldNum" sz="quarter" idx="12"/>
          </p:nvPr>
        </p:nvSpPr>
        <p:spPr/>
        <p:txBody>
          <a:bodyPr/>
          <a:lstStyle/>
          <a:p>
            <a:pPr lvl="0"/>
            <a:fld id="{B3F11AC1-57ED-4D72-8E6E-69014A29064D}" type="slidenum">
              <a:t>‹Nr.›</a:t>
            </a:fld>
            <a:endParaRPr lang="de-DE"/>
          </a:p>
        </p:txBody>
      </p:sp>
    </p:spTree>
    <p:extLst>
      <p:ext uri="{BB962C8B-B14F-4D97-AF65-F5344CB8AC3E}">
        <p14:creationId xmlns:p14="http://schemas.microsoft.com/office/powerpoint/2010/main" val="16618327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pPr lvl="0"/>
            <a:endParaRPr lang="de-DE"/>
          </a:p>
        </p:txBody>
      </p:sp>
      <p:sp>
        <p:nvSpPr>
          <p:cNvPr id="5" name="Fußzeilenplatzhalter 4"/>
          <p:cNvSpPr>
            <a:spLocks noGrp="1"/>
          </p:cNvSpPr>
          <p:nvPr>
            <p:ph type="ftr" sz="quarter" idx="11"/>
          </p:nvPr>
        </p:nvSpPr>
        <p:spPr/>
        <p:txBody>
          <a:bodyPr/>
          <a:lstStyle/>
          <a:p>
            <a:pPr lvl="0"/>
            <a:r>
              <a:rPr lang="de-DE" smtClean="0"/>
              <a:t>Dirk Fimpeler: Dipl.-Finw., Dipl.-Jur.,Rechtsanwalt</a:t>
            </a:r>
            <a:endParaRPr lang="de-DE"/>
          </a:p>
        </p:txBody>
      </p:sp>
      <p:sp>
        <p:nvSpPr>
          <p:cNvPr id="6" name="Foliennummernplatzhalter 5"/>
          <p:cNvSpPr>
            <a:spLocks noGrp="1"/>
          </p:cNvSpPr>
          <p:nvPr>
            <p:ph type="sldNum" sz="quarter" idx="12"/>
          </p:nvPr>
        </p:nvSpPr>
        <p:spPr/>
        <p:txBody>
          <a:bodyPr/>
          <a:lstStyle/>
          <a:p>
            <a:pPr lvl="0"/>
            <a:fld id="{2D83349C-F4D5-4801-93F8-DA363280788D}" type="slidenum">
              <a:t>‹Nr.›</a:t>
            </a:fld>
            <a:endParaRPr lang="de-DE"/>
          </a:p>
        </p:txBody>
      </p:sp>
    </p:spTree>
    <p:extLst>
      <p:ext uri="{BB962C8B-B14F-4D97-AF65-F5344CB8AC3E}">
        <p14:creationId xmlns:p14="http://schemas.microsoft.com/office/powerpoint/2010/main" val="1262289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308850" y="792163"/>
            <a:ext cx="2266950" cy="669607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503238" y="792163"/>
            <a:ext cx="6653212" cy="669607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pPr lvl="0"/>
            <a:endParaRPr lang="de-DE"/>
          </a:p>
        </p:txBody>
      </p:sp>
      <p:sp>
        <p:nvSpPr>
          <p:cNvPr id="5" name="Fußzeilenplatzhalter 4"/>
          <p:cNvSpPr>
            <a:spLocks noGrp="1"/>
          </p:cNvSpPr>
          <p:nvPr>
            <p:ph type="ftr" sz="quarter" idx="11"/>
          </p:nvPr>
        </p:nvSpPr>
        <p:spPr/>
        <p:txBody>
          <a:bodyPr/>
          <a:lstStyle/>
          <a:p>
            <a:pPr lvl="0"/>
            <a:r>
              <a:rPr lang="de-DE" smtClean="0"/>
              <a:t>Dirk Fimpeler: Dipl.-Finw., Dipl.-Jur.,Rechtsanwalt</a:t>
            </a:r>
            <a:endParaRPr lang="de-DE"/>
          </a:p>
        </p:txBody>
      </p:sp>
      <p:sp>
        <p:nvSpPr>
          <p:cNvPr id="6" name="Foliennummernplatzhalter 5"/>
          <p:cNvSpPr>
            <a:spLocks noGrp="1"/>
          </p:cNvSpPr>
          <p:nvPr>
            <p:ph type="sldNum" sz="quarter" idx="12"/>
          </p:nvPr>
        </p:nvSpPr>
        <p:spPr/>
        <p:txBody>
          <a:bodyPr/>
          <a:lstStyle/>
          <a:p>
            <a:pPr lvl="0"/>
            <a:fld id="{8D6BC23B-9ACD-45C5-AA18-1E24B687FA40}" type="slidenum">
              <a:t>‹Nr.›</a:t>
            </a:fld>
            <a:endParaRPr lang="de-DE"/>
          </a:p>
        </p:txBody>
      </p:sp>
    </p:spTree>
    <p:extLst>
      <p:ext uri="{BB962C8B-B14F-4D97-AF65-F5344CB8AC3E}">
        <p14:creationId xmlns:p14="http://schemas.microsoft.com/office/powerpoint/2010/main" val="2765280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0" y="0"/>
            <a:ext cx="10080625" cy="755967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useBgFill="1">
        <p:nvSpPr>
          <p:cNvPr id="8" name="Rounded Rectangle 7"/>
          <p:cNvSpPr/>
          <p:nvPr/>
        </p:nvSpPr>
        <p:spPr>
          <a:xfrm>
            <a:off x="100806" y="111995"/>
            <a:ext cx="9879013" cy="734688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4" name="Date Placeholder 3"/>
          <p:cNvSpPr>
            <a:spLocks noGrp="1"/>
          </p:cNvSpPr>
          <p:nvPr>
            <p:ph type="dt" sz="half" idx="10"/>
          </p:nvPr>
        </p:nvSpPr>
        <p:spPr/>
        <p:txBody>
          <a:bodyPr/>
          <a:lstStyle/>
          <a:p>
            <a:pPr lvl="0"/>
            <a:endParaRPr lang="de-DE"/>
          </a:p>
        </p:txBody>
      </p:sp>
      <p:sp>
        <p:nvSpPr>
          <p:cNvPr id="5" name="Footer Placeholder 4"/>
          <p:cNvSpPr>
            <a:spLocks noGrp="1"/>
          </p:cNvSpPr>
          <p:nvPr>
            <p:ph type="ftr" sz="quarter" idx="11"/>
          </p:nvPr>
        </p:nvSpPr>
        <p:spPr/>
        <p:txBody>
          <a:bodyPr/>
          <a:lstStyle/>
          <a:p>
            <a:pPr lvl="0"/>
            <a:r>
              <a:rPr lang="de-DE" smtClean="0"/>
              <a:t>Dirk Fimpeler: Dipl.-Finw., Dipl.-Jur.,Rechtsanwalt</a:t>
            </a:r>
            <a:endParaRPr lang="de-DE"/>
          </a:p>
        </p:txBody>
      </p:sp>
      <p:sp>
        <p:nvSpPr>
          <p:cNvPr id="9" name="Rectangle 8"/>
          <p:cNvSpPr/>
          <p:nvPr/>
        </p:nvSpPr>
        <p:spPr>
          <a:xfrm>
            <a:off x="380824" y="3243674"/>
            <a:ext cx="7880098" cy="271588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12" name="Rectangle 11"/>
          <p:cNvSpPr/>
          <p:nvPr/>
        </p:nvSpPr>
        <p:spPr>
          <a:xfrm>
            <a:off x="8348323" y="3245914"/>
            <a:ext cx="1312276" cy="271140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13" name="Rectangle 12"/>
          <p:cNvSpPr/>
          <p:nvPr/>
        </p:nvSpPr>
        <p:spPr>
          <a:xfrm>
            <a:off x="8502731" y="3457584"/>
            <a:ext cx="1003459" cy="2288062"/>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14" name="Rectangle 13"/>
          <p:cNvSpPr/>
          <p:nvPr/>
        </p:nvSpPr>
        <p:spPr>
          <a:xfrm>
            <a:off x="491114" y="3368257"/>
            <a:ext cx="7659517" cy="2475092"/>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6" name="Slide Number Placeholder 5"/>
          <p:cNvSpPr>
            <a:spLocks noGrp="1"/>
          </p:cNvSpPr>
          <p:nvPr>
            <p:ph type="sldNum" sz="quarter" idx="12"/>
          </p:nvPr>
        </p:nvSpPr>
        <p:spPr>
          <a:xfrm>
            <a:off x="8584435" y="5098502"/>
            <a:ext cx="840052" cy="503978"/>
          </a:xfrm>
        </p:spPr>
        <p:txBody>
          <a:bodyPr/>
          <a:lstStyle>
            <a:lvl1pPr algn="ctr">
              <a:defRPr sz="3100">
                <a:solidFill>
                  <a:schemeClr val="accent1">
                    <a:lumMod val="50000"/>
                  </a:schemeClr>
                </a:solidFill>
              </a:defRPr>
            </a:lvl1pPr>
          </a:lstStyle>
          <a:p>
            <a:pPr lvl="0"/>
            <a:fld id="{AD92AB40-FC56-47F7-96A7-B899B797D703}" type="slidenum">
              <a:rPr lang="de-DE" smtClean="0"/>
              <a:t>‹Nr.›</a:t>
            </a:fld>
            <a:endParaRPr lang="de-DE"/>
          </a:p>
        </p:txBody>
      </p:sp>
      <p:sp>
        <p:nvSpPr>
          <p:cNvPr id="11" name="Rectangle 10"/>
          <p:cNvSpPr/>
          <p:nvPr/>
        </p:nvSpPr>
        <p:spPr>
          <a:xfrm>
            <a:off x="597321" y="5025758"/>
            <a:ext cx="7447101" cy="73234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10" name="Rectangle 9"/>
          <p:cNvSpPr/>
          <p:nvPr/>
        </p:nvSpPr>
        <p:spPr>
          <a:xfrm>
            <a:off x="594178" y="3460651"/>
            <a:ext cx="7453387" cy="2290302"/>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3" name="Subtitle 2"/>
          <p:cNvSpPr>
            <a:spLocks noGrp="1"/>
          </p:cNvSpPr>
          <p:nvPr>
            <p:ph type="subTitle" idx="1"/>
          </p:nvPr>
        </p:nvSpPr>
        <p:spPr>
          <a:xfrm>
            <a:off x="708648" y="5123780"/>
            <a:ext cx="7224448" cy="503978"/>
          </a:xfrm>
        </p:spPr>
        <p:txBody>
          <a:bodyPr>
            <a:normAutofit/>
          </a:bodyPr>
          <a:lstStyle>
            <a:lvl1pPr marL="0" indent="0" algn="ctr">
              <a:buNone/>
              <a:defRPr sz="2000" cap="all" spc="331" baseline="0">
                <a:solidFill>
                  <a:srgbClr val="FFFFFF"/>
                </a:solidFill>
              </a:defRPr>
            </a:lvl1pPr>
            <a:lvl2pPr marL="503972" indent="0" algn="ctr">
              <a:buNone/>
              <a:defRPr>
                <a:solidFill>
                  <a:schemeClr val="tx1">
                    <a:tint val="75000"/>
                  </a:schemeClr>
                </a:solidFill>
              </a:defRPr>
            </a:lvl2pPr>
            <a:lvl3pPr marL="1007943" indent="0" algn="ctr">
              <a:buNone/>
              <a:defRPr>
                <a:solidFill>
                  <a:schemeClr val="tx1">
                    <a:tint val="75000"/>
                  </a:schemeClr>
                </a:solidFill>
              </a:defRPr>
            </a:lvl3pPr>
            <a:lvl4pPr marL="1511915" indent="0" algn="ctr">
              <a:buNone/>
              <a:defRPr>
                <a:solidFill>
                  <a:schemeClr val="tx1">
                    <a:tint val="75000"/>
                  </a:schemeClr>
                </a:solidFill>
              </a:defRPr>
            </a:lvl4pPr>
            <a:lvl5pPr marL="2015886" indent="0" algn="ctr">
              <a:buNone/>
              <a:defRPr>
                <a:solidFill>
                  <a:schemeClr val="tx1">
                    <a:tint val="75000"/>
                  </a:schemeClr>
                </a:solidFill>
              </a:defRPr>
            </a:lvl5pPr>
            <a:lvl6pPr marL="2519858" indent="0" algn="ctr">
              <a:buNone/>
              <a:defRPr>
                <a:solidFill>
                  <a:schemeClr val="tx1">
                    <a:tint val="75000"/>
                  </a:schemeClr>
                </a:solidFill>
              </a:defRPr>
            </a:lvl6pPr>
            <a:lvl7pPr marL="3023829" indent="0" algn="ctr">
              <a:buNone/>
              <a:defRPr>
                <a:solidFill>
                  <a:schemeClr val="tx1">
                    <a:tint val="75000"/>
                  </a:schemeClr>
                </a:solidFill>
              </a:defRPr>
            </a:lvl7pPr>
            <a:lvl8pPr marL="3527801" indent="0" algn="ctr">
              <a:buNone/>
              <a:defRPr>
                <a:solidFill>
                  <a:schemeClr val="tx1">
                    <a:tint val="75000"/>
                  </a:schemeClr>
                </a:solidFill>
              </a:defRPr>
            </a:lvl8pPr>
            <a:lvl9pPr marL="4031772" indent="0" algn="ctr">
              <a:buNone/>
              <a:defRPr>
                <a:solidFill>
                  <a:schemeClr val="tx1">
                    <a:tint val="75000"/>
                  </a:schemeClr>
                </a:solidFill>
              </a:defRPr>
            </a:lvl9pPr>
          </a:lstStyle>
          <a:p>
            <a:r>
              <a:rPr lang="de-DE" smtClean="0"/>
              <a:t>Formatvorlage des Untertitelmasters durch Klicken bearbeiten</a:t>
            </a:r>
            <a:endParaRPr lang="en-US" dirty="0"/>
          </a:p>
        </p:txBody>
      </p:sp>
      <p:sp>
        <p:nvSpPr>
          <p:cNvPr id="2" name="Title 1"/>
          <p:cNvSpPr>
            <a:spLocks noGrp="1"/>
          </p:cNvSpPr>
          <p:nvPr>
            <p:ph type="ctrTitle"/>
          </p:nvPr>
        </p:nvSpPr>
        <p:spPr>
          <a:xfrm>
            <a:off x="666645" y="3557207"/>
            <a:ext cx="7308453" cy="1343943"/>
          </a:xfrm>
        </p:spPr>
        <p:txBody>
          <a:bodyPr anchor="b" anchorCtr="0">
            <a:noAutofit/>
          </a:bodyPr>
          <a:lstStyle>
            <a:lvl1pPr>
              <a:defRPr sz="4400">
                <a:solidFill>
                  <a:schemeClr val="accent1">
                    <a:lumMod val="50000"/>
                  </a:schemeClr>
                </a:solidFill>
              </a:defRPr>
            </a:lvl1pPr>
          </a:lstStyle>
          <a:p>
            <a:r>
              <a:rPr lang="de-DE" smtClean="0"/>
              <a:t>Titelmasterformat durch Klicken bearbeiten</a:t>
            </a:r>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a:p>
        </p:txBody>
      </p:sp>
      <p:sp>
        <p:nvSpPr>
          <p:cNvPr id="3" name="Content Placehold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e Placeholder 3"/>
          <p:cNvSpPr>
            <a:spLocks noGrp="1"/>
          </p:cNvSpPr>
          <p:nvPr>
            <p:ph type="dt" sz="half" idx="10"/>
          </p:nvPr>
        </p:nvSpPr>
        <p:spPr/>
        <p:txBody>
          <a:bodyPr/>
          <a:lstStyle/>
          <a:p>
            <a:pPr lvl="0"/>
            <a:endParaRPr lang="de-DE"/>
          </a:p>
        </p:txBody>
      </p:sp>
      <p:sp>
        <p:nvSpPr>
          <p:cNvPr id="5" name="Footer Placeholder 4"/>
          <p:cNvSpPr>
            <a:spLocks noGrp="1"/>
          </p:cNvSpPr>
          <p:nvPr>
            <p:ph type="ftr" sz="quarter" idx="11"/>
          </p:nvPr>
        </p:nvSpPr>
        <p:spPr/>
        <p:txBody>
          <a:bodyPr/>
          <a:lstStyle/>
          <a:p>
            <a:pPr lvl="0"/>
            <a:r>
              <a:rPr lang="de-DE" smtClean="0"/>
              <a:t>Dirk Fimpeler: Dipl.-Finw., Dipl.-Jur.,Rechtsanwalt</a:t>
            </a:r>
            <a:endParaRPr lang="de-DE"/>
          </a:p>
        </p:txBody>
      </p:sp>
      <p:sp>
        <p:nvSpPr>
          <p:cNvPr id="6" name="Slide Number Placeholder 5"/>
          <p:cNvSpPr>
            <a:spLocks noGrp="1"/>
          </p:cNvSpPr>
          <p:nvPr>
            <p:ph type="sldNum" sz="quarter" idx="12"/>
          </p:nvPr>
        </p:nvSpPr>
        <p:spPr/>
        <p:txBody>
          <a:bodyPr/>
          <a:lstStyle/>
          <a:p>
            <a:pPr lvl="0"/>
            <a:fld id="{DB8B7A2B-4E36-4B79-B700-AE0BDEDD5C72}" type="slidenum">
              <a:rPr lang="de-DE" smtClean="0"/>
              <a:t>‹Nr.›</a:t>
            </a:fld>
            <a:endParaRPr lang="de-D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spTree>
      <p:nvGrpSpPr>
        <p:cNvPr id="1" name=""/>
        <p:cNvGrpSpPr/>
        <p:nvPr/>
      </p:nvGrpSpPr>
      <p:grpSpPr>
        <a:xfrm>
          <a:off x="0" y="0"/>
          <a:ext cx="0" cy="0"/>
          <a:chOff x="0" y="0"/>
          <a:chExt cx="0" cy="0"/>
        </a:xfrm>
      </p:grpSpPr>
      <p:sp>
        <p:nvSpPr>
          <p:cNvPr id="7" name="Rectangle 6"/>
          <p:cNvSpPr/>
          <p:nvPr/>
        </p:nvSpPr>
        <p:spPr>
          <a:xfrm>
            <a:off x="0" y="0"/>
            <a:ext cx="10080625" cy="755967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useBgFill="1">
        <p:nvSpPr>
          <p:cNvPr id="8" name="Rounded Rectangle 7"/>
          <p:cNvSpPr/>
          <p:nvPr/>
        </p:nvSpPr>
        <p:spPr>
          <a:xfrm>
            <a:off x="100806" y="111995"/>
            <a:ext cx="9879013" cy="734688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4" name="Date Placeholder 3"/>
          <p:cNvSpPr>
            <a:spLocks noGrp="1"/>
          </p:cNvSpPr>
          <p:nvPr>
            <p:ph type="dt" sz="half" idx="10"/>
          </p:nvPr>
        </p:nvSpPr>
        <p:spPr/>
        <p:txBody>
          <a:bodyPr/>
          <a:lstStyle/>
          <a:p>
            <a:pPr lvl="0"/>
            <a:endParaRPr lang="de-DE"/>
          </a:p>
        </p:txBody>
      </p:sp>
      <p:sp>
        <p:nvSpPr>
          <p:cNvPr id="13" name="Rectangle 12"/>
          <p:cNvSpPr/>
          <p:nvPr/>
        </p:nvSpPr>
        <p:spPr>
          <a:xfrm>
            <a:off x="498272" y="3247860"/>
            <a:ext cx="9111765" cy="271588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16" name="Rectangle 15"/>
          <p:cNvSpPr/>
          <p:nvPr/>
        </p:nvSpPr>
        <p:spPr>
          <a:xfrm>
            <a:off x="625801" y="3359856"/>
            <a:ext cx="8856707" cy="2475092"/>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5" name="Footer Placeholder 4"/>
          <p:cNvSpPr>
            <a:spLocks noGrp="1"/>
          </p:cNvSpPr>
          <p:nvPr>
            <p:ph type="ftr" sz="quarter" idx="11"/>
          </p:nvPr>
        </p:nvSpPr>
        <p:spPr/>
        <p:txBody>
          <a:bodyPr/>
          <a:lstStyle/>
          <a:p>
            <a:pPr lvl="0"/>
            <a:r>
              <a:rPr lang="de-DE" smtClean="0"/>
              <a:t>Dirk Fimpeler: Dipl.-Finw., Dipl.-Jur.,Rechtsanwalt</a:t>
            </a:r>
            <a:endParaRPr lang="de-DE"/>
          </a:p>
        </p:txBody>
      </p:sp>
      <p:sp>
        <p:nvSpPr>
          <p:cNvPr id="6" name="Slide Number Placeholder 5"/>
          <p:cNvSpPr>
            <a:spLocks noGrp="1"/>
          </p:cNvSpPr>
          <p:nvPr>
            <p:ph type="sldNum" sz="quarter" idx="12"/>
          </p:nvPr>
        </p:nvSpPr>
        <p:spPr/>
        <p:txBody>
          <a:bodyPr/>
          <a:lstStyle/>
          <a:p>
            <a:pPr lvl="0"/>
            <a:fld id="{F6884D9C-48A9-4CEF-A117-992A607A5DA7}" type="slidenum">
              <a:rPr lang="de-DE" smtClean="0"/>
              <a:t>‹Nr.›</a:t>
            </a:fld>
            <a:endParaRPr lang="de-DE"/>
          </a:p>
        </p:txBody>
      </p:sp>
      <p:sp>
        <p:nvSpPr>
          <p:cNvPr id="2" name="Title 1"/>
          <p:cNvSpPr>
            <a:spLocks noGrp="1"/>
          </p:cNvSpPr>
          <p:nvPr>
            <p:ph type="title"/>
          </p:nvPr>
        </p:nvSpPr>
        <p:spPr>
          <a:xfrm>
            <a:off x="811892" y="3527848"/>
            <a:ext cx="8484526" cy="1427940"/>
          </a:xfrm>
        </p:spPr>
        <p:txBody>
          <a:bodyPr anchor="b" anchorCtr="0">
            <a:noAutofit/>
          </a:bodyPr>
          <a:lstStyle>
            <a:lvl1pPr algn="ctr" defTabSz="1007943" rtl="0" eaLnBrk="1" latinLnBrk="0" hangingPunct="1">
              <a:spcBef>
                <a:spcPct val="0"/>
              </a:spcBef>
              <a:buNone/>
              <a:defRPr lang="en-US" sz="4400" kern="1200" cap="all" baseline="0" dirty="0">
                <a:solidFill>
                  <a:schemeClr val="accent1">
                    <a:lumMod val="50000"/>
                  </a:schemeClr>
                </a:solidFill>
                <a:latin typeface="+mj-lt"/>
                <a:ea typeface="+mj-ea"/>
                <a:cs typeface="+mj-cs"/>
              </a:defRPr>
            </a:lvl1pPr>
          </a:lstStyle>
          <a:p>
            <a:r>
              <a:rPr lang="de-DE" smtClean="0"/>
              <a:t>Titelmasterformat durch Klicken bearbeiten</a:t>
            </a:r>
            <a:endParaRPr lang="en-US" dirty="0"/>
          </a:p>
        </p:txBody>
      </p:sp>
      <p:sp>
        <p:nvSpPr>
          <p:cNvPr id="15" name="Rectangle 14"/>
          <p:cNvSpPr/>
          <p:nvPr/>
        </p:nvSpPr>
        <p:spPr>
          <a:xfrm>
            <a:off x="744688" y="5006185"/>
            <a:ext cx="8618934" cy="73234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3" name="Text Placeholder 2"/>
          <p:cNvSpPr>
            <a:spLocks noGrp="1"/>
          </p:cNvSpPr>
          <p:nvPr>
            <p:ph type="body" idx="1"/>
          </p:nvPr>
        </p:nvSpPr>
        <p:spPr>
          <a:xfrm>
            <a:off x="811892" y="5078927"/>
            <a:ext cx="8484526" cy="577374"/>
          </a:xfrm>
        </p:spPr>
        <p:txBody>
          <a:bodyPr anchor="ctr">
            <a:normAutofit/>
          </a:bodyPr>
          <a:lstStyle>
            <a:lvl1pPr marL="0" indent="0" algn="ctr">
              <a:buNone/>
              <a:defRPr sz="2200" cap="all" spc="276" baseline="0">
                <a:solidFill>
                  <a:srgbClr val="FFFFFF"/>
                </a:solidFill>
              </a:defRPr>
            </a:lvl1pPr>
            <a:lvl2pPr marL="503972" indent="0">
              <a:buNone/>
              <a:defRPr sz="2000">
                <a:solidFill>
                  <a:schemeClr val="tx1">
                    <a:tint val="75000"/>
                  </a:schemeClr>
                </a:solidFill>
              </a:defRPr>
            </a:lvl2pPr>
            <a:lvl3pPr marL="1007943" indent="0">
              <a:buNone/>
              <a:defRPr sz="1800">
                <a:solidFill>
                  <a:schemeClr val="tx1">
                    <a:tint val="75000"/>
                  </a:schemeClr>
                </a:solidFill>
              </a:defRPr>
            </a:lvl3pPr>
            <a:lvl4pPr marL="1511915" indent="0">
              <a:buNone/>
              <a:defRPr sz="1500">
                <a:solidFill>
                  <a:schemeClr val="tx1">
                    <a:tint val="75000"/>
                  </a:schemeClr>
                </a:solidFill>
              </a:defRPr>
            </a:lvl4pPr>
            <a:lvl5pPr marL="2015886" indent="0">
              <a:buNone/>
              <a:defRPr sz="1500">
                <a:solidFill>
                  <a:schemeClr val="tx1">
                    <a:tint val="75000"/>
                  </a:schemeClr>
                </a:solidFill>
              </a:defRPr>
            </a:lvl5pPr>
            <a:lvl6pPr marL="2519858" indent="0">
              <a:buNone/>
              <a:defRPr sz="1500">
                <a:solidFill>
                  <a:schemeClr val="tx1">
                    <a:tint val="75000"/>
                  </a:schemeClr>
                </a:solidFill>
              </a:defRPr>
            </a:lvl6pPr>
            <a:lvl7pPr marL="3023829" indent="0">
              <a:buNone/>
              <a:defRPr sz="1500">
                <a:solidFill>
                  <a:schemeClr val="tx1">
                    <a:tint val="75000"/>
                  </a:schemeClr>
                </a:solidFill>
              </a:defRPr>
            </a:lvl7pPr>
            <a:lvl8pPr marL="3527801" indent="0">
              <a:buNone/>
              <a:defRPr sz="1500">
                <a:solidFill>
                  <a:schemeClr val="tx1">
                    <a:tint val="75000"/>
                  </a:schemeClr>
                </a:solidFill>
              </a:defRPr>
            </a:lvl8pPr>
            <a:lvl9pPr marL="4031772" indent="0">
              <a:buNone/>
              <a:defRPr sz="1500">
                <a:solidFill>
                  <a:schemeClr val="tx1">
                    <a:tint val="75000"/>
                  </a:schemeClr>
                </a:solidFill>
              </a:defRPr>
            </a:lvl9pPr>
          </a:lstStyle>
          <a:p>
            <a:pPr lvl="0"/>
            <a:r>
              <a:rPr lang="de-DE" smtClean="0"/>
              <a:t>Textmasterformat bearbeiten</a:t>
            </a:r>
          </a:p>
        </p:txBody>
      </p:sp>
      <p:sp>
        <p:nvSpPr>
          <p:cNvPr id="14" name="Rectangle 13"/>
          <p:cNvSpPr/>
          <p:nvPr/>
        </p:nvSpPr>
        <p:spPr>
          <a:xfrm>
            <a:off x="744976" y="3443852"/>
            <a:ext cx="8618360" cy="2290302"/>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469777" y="450155"/>
            <a:ext cx="9106817" cy="1145776"/>
          </a:xfrm>
        </p:spPr>
        <p:txBody>
          <a:bodyPr/>
          <a:lstStyle/>
          <a:p>
            <a:r>
              <a:rPr lang="de-DE" smtClean="0"/>
              <a:t>Titelmasterformat durch Klicken bearbeiten</a:t>
            </a:r>
            <a:endParaRPr lang="en-US"/>
          </a:p>
        </p:txBody>
      </p:sp>
      <p:sp>
        <p:nvSpPr>
          <p:cNvPr id="3" name="Content Placeholder 2"/>
          <p:cNvSpPr>
            <a:spLocks noGrp="1"/>
          </p:cNvSpPr>
          <p:nvPr>
            <p:ph sz="half" idx="1"/>
          </p:nvPr>
        </p:nvSpPr>
        <p:spPr>
          <a:xfrm>
            <a:off x="469777" y="1894957"/>
            <a:ext cx="4452276" cy="4858351"/>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5124318" y="1894957"/>
            <a:ext cx="4452276" cy="4858351"/>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pPr lvl="0"/>
            <a:endParaRPr lang="de-DE"/>
          </a:p>
        </p:txBody>
      </p:sp>
      <p:sp>
        <p:nvSpPr>
          <p:cNvPr id="6" name="Footer Placeholder 5"/>
          <p:cNvSpPr>
            <a:spLocks noGrp="1"/>
          </p:cNvSpPr>
          <p:nvPr>
            <p:ph type="ftr" sz="quarter" idx="11"/>
          </p:nvPr>
        </p:nvSpPr>
        <p:spPr/>
        <p:txBody>
          <a:bodyPr/>
          <a:lstStyle/>
          <a:p>
            <a:pPr lvl="0"/>
            <a:r>
              <a:rPr lang="de-DE" smtClean="0"/>
              <a:t>Dirk Fimpeler: Dipl.-Finw., Dipl.-Jur.,Rechtsanwalt</a:t>
            </a:r>
            <a:endParaRPr lang="de-DE"/>
          </a:p>
        </p:txBody>
      </p:sp>
      <p:sp>
        <p:nvSpPr>
          <p:cNvPr id="7" name="Slide Number Placeholder 6"/>
          <p:cNvSpPr>
            <a:spLocks noGrp="1"/>
          </p:cNvSpPr>
          <p:nvPr>
            <p:ph type="sldNum" sz="quarter" idx="12"/>
          </p:nvPr>
        </p:nvSpPr>
        <p:spPr/>
        <p:txBody>
          <a:bodyPr/>
          <a:lstStyle/>
          <a:p>
            <a:pPr lvl="0"/>
            <a:fld id="{54B455F8-3072-4909-B94D-A685C9A784CD}" type="slidenum">
              <a:rPr lang="de-DE" smtClean="0"/>
              <a:t>‹Nr.›</a:t>
            </a:fld>
            <a:endParaRPr lang="de-D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69777" y="450155"/>
            <a:ext cx="9106817" cy="1145776"/>
          </a:xfrm>
        </p:spPr>
        <p:txBody>
          <a:bodyPr/>
          <a:lstStyle>
            <a:lvl1pPr>
              <a:defRPr/>
            </a:lvl1pPr>
          </a:lstStyle>
          <a:p>
            <a:r>
              <a:rPr lang="de-DE" smtClean="0"/>
              <a:t>Titelmasterformat durch Klicken bearbeiten</a:t>
            </a:r>
            <a:endParaRPr lang="en-US"/>
          </a:p>
        </p:txBody>
      </p:sp>
      <p:sp>
        <p:nvSpPr>
          <p:cNvPr id="3" name="Text Placeholder 2"/>
          <p:cNvSpPr>
            <a:spLocks noGrp="1"/>
          </p:cNvSpPr>
          <p:nvPr>
            <p:ph type="body" idx="1"/>
          </p:nvPr>
        </p:nvSpPr>
        <p:spPr>
          <a:xfrm>
            <a:off x="469776" y="1898669"/>
            <a:ext cx="4454027" cy="705219"/>
          </a:xfrm>
        </p:spPr>
        <p:txBody>
          <a:bodyPr anchor="b">
            <a:noAutofit/>
          </a:bodyPr>
          <a:lstStyle>
            <a:lvl1pPr marL="0" indent="0" algn="ctr">
              <a:buNone/>
              <a:defRPr sz="2400" b="1"/>
            </a:lvl1pPr>
            <a:lvl2pPr marL="503972" indent="0">
              <a:buNone/>
              <a:defRPr sz="2200" b="1"/>
            </a:lvl2pPr>
            <a:lvl3pPr marL="1007943" indent="0">
              <a:buNone/>
              <a:defRPr sz="2000" b="1"/>
            </a:lvl3pPr>
            <a:lvl4pPr marL="1511915" indent="0">
              <a:buNone/>
              <a:defRPr sz="1800" b="1"/>
            </a:lvl4pPr>
            <a:lvl5pPr marL="2015886" indent="0">
              <a:buNone/>
              <a:defRPr sz="1800" b="1"/>
            </a:lvl5pPr>
            <a:lvl6pPr marL="2519858" indent="0">
              <a:buNone/>
              <a:defRPr sz="1800" b="1"/>
            </a:lvl6pPr>
            <a:lvl7pPr marL="3023829" indent="0">
              <a:buNone/>
              <a:defRPr sz="1800" b="1"/>
            </a:lvl7pPr>
            <a:lvl8pPr marL="3527801" indent="0">
              <a:buNone/>
              <a:defRPr sz="1800" b="1"/>
            </a:lvl8pPr>
            <a:lvl9pPr marL="4031772" indent="0">
              <a:buNone/>
              <a:defRPr sz="1800" b="1"/>
            </a:lvl9pPr>
          </a:lstStyle>
          <a:p>
            <a:pPr lvl="0"/>
            <a:r>
              <a:rPr lang="de-DE" smtClean="0"/>
              <a:t>Textmasterformat bearbeiten</a:t>
            </a:r>
          </a:p>
        </p:txBody>
      </p:sp>
      <p:sp>
        <p:nvSpPr>
          <p:cNvPr id="4" name="Content Placeholder 3"/>
          <p:cNvSpPr>
            <a:spLocks noGrp="1"/>
          </p:cNvSpPr>
          <p:nvPr>
            <p:ph sz="half" idx="2"/>
          </p:nvPr>
        </p:nvSpPr>
        <p:spPr>
          <a:xfrm>
            <a:off x="469776" y="2687884"/>
            <a:ext cx="4454027" cy="4065075"/>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5120818" y="1898669"/>
            <a:ext cx="4455776" cy="705219"/>
          </a:xfrm>
        </p:spPr>
        <p:txBody>
          <a:bodyPr anchor="b">
            <a:noAutofit/>
          </a:bodyPr>
          <a:lstStyle>
            <a:lvl1pPr marL="0" indent="0" algn="ctr">
              <a:buNone/>
              <a:defRPr sz="2400" b="1"/>
            </a:lvl1pPr>
            <a:lvl2pPr marL="503972" indent="0">
              <a:buNone/>
              <a:defRPr sz="2200" b="1"/>
            </a:lvl2pPr>
            <a:lvl3pPr marL="1007943" indent="0">
              <a:buNone/>
              <a:defRPr sz="2000" b="1"/>
            </a:lvl3pPr>
            <a:lvl4pPr marL="1511915" indent="0">
              <a:buNone/>
              <a:defRPr sz="1800" b="1"/>
            </a:lvl4pPr>
            <a:lvl5pPr marL="2015886" indent="0">
              <a:buNone/>
              <a:defRPr sz="1800" b="1"/>
            </a:lvl5pPr>
            <a:lvl6pPr marL="2519858" indent="0">
              <a:buNone/>
              <a:defRPr sz="1800" b="1"/>
            </a:lvl6pPr>
            <a:lvl7pPr marL="3023829" indent="0">
              <a:buNone/>
              <a:defRPr sz="1800" b="1"/>
            </a:lvl7pPr>
            <a:lvl8pPr marL="3527801" indent="0">
              <a:buNone/>
              <a:defRPr sz="1800" b="1"/>
            </a:lvl8pPr>
            <a:lvl9pPr marL="4031772" indent="0">
              <a:buNone/>
              <a:defRPr sz="1800" b="1"/>
            </a:lvl9pPr>
          </a:lstStyle>
          <a:p>
            <a:pPr lvl="0"/>
            <a:r>
              <a:rPr lang="de-DE" smtClean="0"/>
              <a:t>Textmasterformat bearbeiten</a:t>
            </a:r>
          </a:p>
        </p:txBody>
      </p:sp>
      <p:sp>
        <p:nvSpPr>
          <p:cNvPr id="6" name="Content Placeholder 5"/>
          <p:cNvSpPr>
            <a:spLocks noGrp="1"/>
          </p:cNvSpPr>
          <p:nvPr>
            <p:ph sz="quarter" idx="4"/>
          </p:nvPr>
        </p:nvSpPr>
        <p:spPr>
          <a:xfrm>
            <a:off x="5120818" y="2687884"/>
            <a:ext cx="4455776" cy="4065075"/>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pPr lvl="0"/>
            <a:endParaRPr lang="de-DE"/>
          </a:p>
        </p:txBody>
      </p:sp>
      <p:sp>
        <p:nvSpPr>
          <p:cNvPr id="8" name="Footer Placeholder 7"/>
          <p:cNvSpPr>
            <a:spLocks noGrp="1"/>
          </p:cNvSpPr>
          <p:nvPr>
            <p:ph type="ftr" sz="quarter" idx="11"/>
          </p:nvPr>
        </p:nvSpPr>
        <p:spPr/>
        <p:txBody>
          <a:bodyPr/>
          <a:lstStyle/>
          <a:p>
            <a:pPr lvl="0"/>
            <a:r>
              <a:rPr lang="de-DE" smtClean="0"/>
              <a:t>Dirk Fimpeler: Dipl.-Finw., Dipl.-Jur.,Rechtsanwalt</a:t>
            </a:r>
            <a:endParaRPr lang="de-DE"/>
          </a:p>
        </p:txBody>
      </p:sp>
      <p:sp>
        <p:nvSpPr>
          <p:cNvPr id="9" name="Slide Number Placeholder 8"/>
          <p:cNvSpPr>
            <a:spLocks noGrp="1"/>
          </p:cNvSpPr>
          <p:nvPr>
            <p:ph type="sldNum" sz="quarter" idx="12"/>
          </p:nvPr>
        </p:nvSpPr>
        <p:spPr/>
        <p:txBody>
          <a:bodyPr/>
          <a:lstStyle/>
          <a:p>
            <a:pPr lvl="0"/>
            <a:fld id="{EB483DC1-F9F9-4996-AF68-CA71A0E6697F}" type="slidenum">
              <a:rPr lang="de-DE" smtClean="0"/>
              <a:t>‹Nr.›</a:t>
            </a:fld>
            <a:endParaRPr lang="de-D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a:p>
        </p:txBody>
      </p:sp>
      <p:sp>
        <p:nvSpPr>
          <p:cNvPr id="3" name="Date Placeholder 2"/>
          <p:cNvSpPr>
            <a:spLocks noGrp="1"/>
          </p:cNvSpPr>
          <p:nvPr>
            <p:ph type="dt" sz="half" idx="10"/>
          </p:nvPr>
        </p:nvSpPr>
        <p:spPr/>
        <p:txBody>
          <a:bodyPr/>
          <a:lstStyle/>
          <a:p>
            <a:pPr lvl="0"/>
            <a:endParaRPr lang="de-DE"/>
          </a:p>
        </p:txBody>
      </p:sp>
      <p:sp>
        <p:nvSpPr>
          <p:cNvPr id="4" name="Footer Placeholder 3"/>
          <p:cNvSpPr>
            <a:spLocks noGrp="1"/>
          </p:cNvSpPr>
          <p:nvPr>
            <p:ph type="ftr" sz="quarter" idx="11"/>
          </p:nvPr>
        </p:nvSpPr>
        <p:spPr/>
        <p:txBody>
          <a:bodyPr/>
          <a:lstStyle/>
          <a:p>
            <a:pPr lvl="0"/>
            <a:r>
              <a:rPr lang="de-DE" smtClean="0"/>
              <a:t>Dirk Fimpeler: Dipl.-Finw., Dipl.-Jur.,Rechtsanwalt</a:t>
            </a:r>
            <a:endParaRPr lang="de-DE"/>
          </a:p>
        </p:txBody>
      </p:sp>
      <p:sp>
        <p:nvSpPr>
          <p:cNvPr id="5" name="Slide Number Placeholder 4"/>
          <p:cNvSpPr>
            <a:spLocks noGrp="1"/>
          </p:cNvSpPr>
          <p:nvPr>
            <p:ph type="sldNum" sz="quarter" idx="12"/>
          </p:nvPr>
        </p:nvSpPr>
        <p:spPr/>
        <p:txBody>
          <a:bodyPr/>
          <a:lstStyle/>
          <a:p>
            <a:pPr lvl="0"/>
            <a:fld id="{39E67C87-60FB-4D41-9A30-10717A276852}" type="slidenum">
              <a:rPr lang="de-DE" smtClean="0"/>
              <a:t>‹Nr.›</a:t>
            </a:fld>
            <a:endParaRPr lang="de-D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tangle 4"/>
          <p:cNvSpPr/>
          <p:nvPr/>
        </p:nvSpPr>
        <p:spPr>
          <a:xfrm>
            <a:off x="0" y="0"/>
            <a:ext cx="10080625" cy="755967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useBgFill="1">
        <p:nvSpPr>
          <p:cNvPr id="11" name="Rounded Rectangle 10"/>
          <p:cNvSpPr/>
          <p:nvPr/>
        </p:nvSpPr>
        <p:spPr>
          <a:xfrm>
            <a:off x="100806" y="111995"/>
            <a:ext cx="9879013" cy="734688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2" name="Date Placeholder 1"/>
          <p:cNvSpPr>
            <a:spLocks noGrp="1"/>
          </p:cNvSpPr>
          <p:nvPr>
            <p:ph type="dt" sz="half" idx="10"/>
          </p:nvPr>
        </p:nvSpPr>
        <p:spPr/>
        <p:txBody>
          <a:bodyPr/>
          <a:lstStyle/>
          <a:p>
            <a:pPr lvl="0"/>
            <a:endParaRPr lang="de-DE"/>
          </a:p>
        </p:txBody>
      </p:sp>
      <p:sp>
        <p:nvSpPr>
          <p:cNvPr id="3" name="Footer Placeholder 2"/>
          <p:cNvSpPr>
            <a:spLocks noGrp="1"/>
          </p:cNvSpPr>
          <p:nvPr>
            <p:ph type="ftr" sz="quarter" idx="11"/>
          </p:nvPr>
        </p:nvSpPr>
        <p:spPr/>
        <p:txBody>
          <a:bodyPr/>
          <a:lstStyle/>
          <a:p>
            <a:pPr lvl="0"/>
            <a:r>
              <a:rPr lang="de-DE" smtClean="0"/>
              <a:t>Dirk Fimpeler: Dipl.-Finw., Dipl.-Jur.,Rechtsanwalt</a:t>
            </a:r>
            <a:endParaRPr lang="de-DE"/>
          </a:p>
        </p:txBody>
      </p:sp>
      <p:sp>
        <p:nvSpPr>
          <p:cNvPr id="4" name="Slide Number Placeholder 3"/>
          <p:cNvSpPr>
            <a:spLocks noGrp="1"/>
          </p:cNvSpPr>
          <p:nvPr>
            <p:ph type="sldNum" sz="quarter" idx="12"/>
          </p:nvPr>
        </p:nvSpPr>
        <p:spPr/>
        <p:txBody>
          <a:bodyPr/>
          <a:lstStyle/>
          <a:p>
            <a:pPr lvl="0"/>
            <a:fld id="{6576AC76-96DF-4386-B23D-32CDA36EB563}"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96925" y="4857750"/>
            <a:ext cx="8567738" cy="15017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pPr lvl="0"/>
            <a:endParaRPr lang="de-DE"/>
          </a:p>
        </p:txBody>
      </p:sp>
      <p:sp>
        <p:nvSpPr>
          <p:cNvPr id="5" name="Fußzeilenplatzhalter 4"/>
          <p:cNvSpPr>
            <a:spLocks noGrp="1"/>
          </p:cNvSpPr>
          <p:nvPr>
            <p:ph type="ftr" sz="quarter" idx="11"/>
          </p:nvPr>
        </p:nvSpPr>
        <p:spPr/>
        <p:txBody>
          <a:bodyPr/>
          <a:lstStyle/>
          <a:p>
            <a:pPr lvl="0"/>
            <a:r>
              <a:rPr lang="de-DE" smtClean="0"/>
              <a:t>Dirk Fimpeler: Dipl.-Finw., Dipl.-Jur.,Rechtsanwalt</a:t>
            </a:r>
            <a:endParaRPr lang="de-DE"/>
          </a:p>
        </p:txBody>
      </p:sp>
      <p:sp>
        <p:nvSpPr>
          <p:cNvPr id="6" name="Foliennummernplatzhalter 5"/>
          <p:cNvSpPr>
            <a:spLocks noGrp="1"/>
          </p:cNvSpPr>
          <p:nvPr>
            <p:ph type="sldNum" sz="quarter" idx="12"/>
          </p:nvPr>
        </p:nvSpPr>
        <p:spPr/>
        <p:txBody>
          <a:bodyPr/>
          <a:lstStyle/>
          <a:p>
            <a:pPr lvl="0"/>
            <a:fld id="{D6FE1C3C-3568-4E2B-B609-AED92150BBDA}" type="slidenum">
              <a:t>‹Nr.›</a:t>
            </a:fld>
            <a:endParaRPr lang="de-DE"/>
          </a:p>
        </p:txBody>
      </p:sp>
    </p:spTree>
    <p:extLst>
      <p:ext uri="{BB962C8B-B14F-4D97-AF65-F5344CB8AC3E}">
        <p14:creationId xmlns:p14="http://schemas.microsoft.com/office/powerpoint/2010/main" val="7341459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11" name="Rectangle 10"/>
          <p:cNvSpPr/>
          <p:nvPr/>
        </p:nvSpPr>
        <p:spPr>
          <a:xfrm>
            <a:off x="0" y="0"/>
            <a:ext cx="10080625" cy="755967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useBgFill="1">
        <p:nvSpPr>
          <p:cNvPr id="12" name="Rounded Rectangle 11"/>
          <p:cNvSpPr/>
          <p:nvPr/>
        </p:nvSpPr>
        <p:spPr>
          <a:xfrm>
            <a:off x="100806" y="111995"/>
            <a:ext cx="9879013" cy="734688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3" name="Content Placeholder 2"/>
          <p:cNvSpPr>
            <a:spLocks noGrp="1"/>
          </p:cNvSpPr>
          <p:nvPr>
            <p:ph idx="1"/>
          </p:nvPr>
        </p:nvSpPr>
        <p:spPr>
          <a:xfrm>
            <a:off x="4284265" y="755968"/>
            <a:ext cx="5040313" cy="5795753"/>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pPr lvl="0"/>
            <a:endParaRPr lang="de-DE"/>
          </a:p>
        </p:txBody>
      </p:sp>
      <p:sp>
        <p:nvSpPr>
          <p:cNvPr id="6" name="Footer Placeholder 5"/>
          <p:cNvSpPr>
            <a:spLocks noGrp="1"/>
          </p:cNvSpPr>
          <p:nvPr>
            <p:ph type="ftr" sz="quarter" idx="11"/>
          </p:nvPr>
        </p:nvSpPr>
        <p:spPr/>
        <p:txBody>
          <a:bodyPr/>
          <a:lstStyle/>
          <a:p>
            <a:pPr lvl="0"/>
            <a:r>
              <a:rPr lang="de-DE" smtClean="0"/>
              <a:t>Dirk Fimpeler: Dipl.-Finw., Dipl.-Jur.,Rechtsanwalt</a:t>
            </a:r>
            <a:endParaRPr lang="de-DE"/>
          </a:p>
        </p:txBody>
      </p:sp>
      <p:sp>
        <p:nvSpPr>
          <p:cNvPr id="7" name="Slide Number Placeholder 6"/>
          <p:cNvSpPr>
            <a:spLocks noGrp="1"/>
          </p:cNvSpPr>
          <p:nvPr>
            <p:ph type="sldNum" sz="quarter" idx="12"/>
          </p:nvPr>
        </p:nvSpPr>
        <p:spPr/>
        <p:txBody>
          <a:bodyPr/>
          <a:lstStyle/>
          <a:p>
            <a:pPr lvl="0"/>
            <a:fld id="{4ECEBBF4-18E5-4459-B5E3-AB419D35605C}" type="slidenum">
              <a:rPr lang="de-DE" smtClean="0"/>
              <a:t>‹Nr.›</a:t>
            </a:fld>
            <a:endParaRPr lang="de-DE"/>
          </a:p>
        </p:txBody>
      </p:sp>
      <p:sp>
        <p:nvSpPr>
          <p:cNvPr id="8" name="Rectangle 7"/>
          <p:cNvSpPr/>
          <p:nvPr/>
        </p:nvSpPr>
        <p:spPr>
          <a:xfrm>
            <a:off x="617399" y="1659769"/>
            <a:ext cx="2994825" cy="388399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10" name="Rectangle 9"/>
          <p:cNvSpPr/>
          <p:nvPr/>
        </p:nvSpPr>
        <p:spPr>
          <a:xfrm>
            <a:off x="746004" y="1810521"/>
            <a:ext cx="2737615" cy="356524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4" name="Text Placeholder 3"/>
          <p:cNvSpPr>
            <a:spLocks noGrp="1"/>
          </p:cNvSpPr>
          <p:nvPr>
            <p:ph type="body" sz="half" idx="2"/>
          </p:nvPr>
        </p:nvSpPr>
        <p:spPr>
          <a:xfrm>
            <a:off x="847769" y="3275859"/>
            <a:ext cx="2534084" cy="1931917"/>
          </a:xfrm>
        </p:spPr>
        <p:txBody>
          <a:bodyPr/>
          <a:lstStyle>
            <a:lvl1pPr marL="0" indent="0">
              <a:spcBef>
                <a:spcPts val="441"/>
              </a:spcBef>
              <a:buNone/>
              <a:defRPr sz="1500">
                <a:solidFill>
                  <a:schemeClr val="accent1">
                    <a:lumMod val="50000"/>
                  </a:schemeClr>
                </a:solidFill>
              </a:defRPr>
            </a:lvl1pPr>
            <a:lvl2pPr marL="503972" indent="0">
              <a:buNone/>
              <a:defRPr sz="1300"/>
            </a:lvl2pPr>
            <a:lvl3pPr marL="1007943" indent="0">
              <a:buNone/>
              <a:defRPr sz="1100"/>
            </a:lvl3pPr>
            <a:lvl4pPr marL="1511915" indent="0">
              <a:buNone/>
              <a:defRPr sz="1000"/>
            </a:lvl4pPr>
            <a:lvl5pPr marL="2015886" indent="0">
              <a:buNone/>
              <a:defRPr sz="1000"/>
            </a:lvl5pPr>
            <a:lvl6pPr marL="2519858" indent="0">
              <a:buNone/>
              <a:defRPr sz="1000"/>
            </a:lvl6pPr>
            <a:lvl7pPr marL="3023829" indent="0">
              <a:buNone/>
              <a:defRPr sz="1000"/>
            </a:lvl7pPr>
            <a:lvl8pPr marL="3527801" indent="0">
              <a:buNone/>
              <a:defRPr sz="1000"/>
            </a:lvl8pPr>
            <a:lvl9pPr marL="4031772" indent="0">
              <a:buNone/>
              <a:defRPr sz="1000"/>
            </a:lvl9pPr>
          </a:lstStyle>
          <a:p>
            <a:pPr lvl="0"/>
            <a:r>
              <a:rPr lang="de-DE" smtClean="0"/>
              <a:t>Textmasterformat bearbeiten</a:t>
            </a:r>
          </a:p>
        </p:txBody>
      </p:sp>
      <p:sp>
        <p:nvSpPr>
          <p:cNvPr id="2" name="Title 1"/>
          <p:cNvSpPr>
            <a:spLocks noGrp="1"/>
          </p:cNvSpPr>
          <p:nvPr>
            <p:ph type="title"/>
          </p:nvPr>
        </p:nvSpPr>
        <p:spPr>
          <a:xfrm>
            <a:off x="847769" y="1911758"/>
            <a:ext cx="2534084" cy="1313540"/>
          </a:xfrm>
        </p:spPr>
        <p:txBody>
          <a:bodyPr anchor="b">
            <a:normAutofit/>
          </a:bodyPr>
          <a:lstStyle>
            <a:lvl1pPr algn="l">
              <a:defRPr sz="2200" b="0">
                <a:solidFill>
                  <a:schemeClr val="accent1">
                    <a:lumMod val="75000"/>
                  </a:schemeClr>
                </a:solidFill>
              </a:defRPr>
            </a:lvl1pPr>
          </a:lstStyle>
          <a:p>
            <a:r>
              <a:rPr lang="de-DE" smtClean="0"/>
              <a:t>Titelmasterformat durch Klicken bearbeiten</a:t>
            </a:r>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8" name="Rectangle 7"/>
          <p:cNvSpPr/>
          <p:nvPr/>
        </p:nvSpPr>
        <p:spPr>
          <a:xfrm>
            <a:off x="0" y="0"/>
            <a:ext cx="10080625" cy="755967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useBgFill="1">
        <p:nvSpPr>
          <p:cNvPr id="9" name="Rounded Rectangle 8"/>
          <p:cNvSpPr/>
          <p:nvPr/>
        </p:nvSpPr>
        <p:spPr>
          <a:xfrm>
            <a:off x="100806" y="111995"/>
            <a:ext cx="9879013" cy="734688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3" name="Picture Placeholder 2"/>
          <p:cNvSpPr>
            <a:spLocks noGrp="1"/>
          </p:cNvSpPr>
          <p:nvPr>
            <p:ph type="pic" idx="1"/>
          </p:nvPr>
        </p:nvSpPr>
        <p:spPr>
          <a:xfrm>
            <a:off x="756047" y="685019"/>
            <a:ext cx="8568531" cy="4774747"/>
          </a:xfrm>
          <a:solidFill>
            <a:schemeClr val="bg2"/>
          </a:solidFill>
          <a:ln>
            <a:noFill/>
          </a:ln>
          <a:effectLst>
            <a:softEdge rad="12700"/>
          </a:effectLst>
        </p:spPr>
        <p:txBody>
          <a:bodyPr/>
          <a:lstStyle>
            <a:lvl1pPr marL="0" indent="0">
              <a:buNone/>
              <a:defRPr sz="3500"/>
            </a:lvl1pPr>
            <a:lvl2pPr marL="503972" indent="0">
              <a:buNone/>
              <a:defRPr sz="3100"/>
            </a:lvl2pPr>
            <a:lvl3pPr marL="1007943" indent="0">
              <a:buNone/>
              <a:defRPr sz="2600"/>
            </a:lvl3pPr>
            <a:lvl4pPr marL="1511915" indent="0">
              <a:buNone/>
              <a:defRPr sz="2200"/>
            </a:lvl4pPr>
            <a:lvl5pPr marL="2015886" indent="0">
              <a:buNone/>
              <a:defRPr sz="2200"/>
            </a:lvl5pPr>
            <a:lvl6pPr marL="2519858" indent="0">
              <a:buNone/>
              <a:defRPr sz="2200"/>
            </a:lvl6pPr>
            <a:lvl7pPr marL="3023829" indent="0">
              <a:buNone/>
              <a:defRPr sz="2200"/>
            </a:lvl7pPr>
            <a:lvl8pPr marL="3527801" indent="0">
              <a:buNone/>
              <a:defRPr sz="2200"/>
            </a:lvl8pPr>
            <a:lvl9pPr marL="4031772" indent="0">
              <a:buNone/>
              <a:defRPr sz="2200"/>
            </a:lvl9pPr>
          </a:lstStyle>
          <a:p>
            <a:r>
              <a:rPr lang="de-DE" smtClean="0"/>
              <a:t>Bild durch Klicken auf Symbol hinzufügen</a:t>
            </a:r>
            <a:endParaRPr lang="en-US" dirty="0"/>
          </a:p>
        </p:txBody>
      </p:sp>
      <p:sp>
        <p:nvSpPr>
          <p:cNvPr id="5" name="Date Placeholder 4"/>
          <p:cNvSpPr>
            <a:spLocks noGrp="1"/>
          </p:cNvSpPr>
          <p:nvPr>
            <p:ph type="dt" sz="half" idx="10"/>
          </p:nvPr>
        </p:nvSpPr>
        <p:spPr/>
        <p:txBody>
          <a:bodyPr/>
          <a:lstStyle/>
          <a:p>
            <a:pPr lvl="0"/>
            <a:endParaRPr lang="de-DE"/>
          </a:p>
        </p:txBody>
      </p:sp>
      <p:sp>
        <p:nvSpPr>
          <p:cNvPr id="7" name="Slide Number Placeholder 6"/>
          <p:cNvSpPr>
            <a:spLocks noGrp="1"/>
          </p:cNvSpPr>
          <p:nvPr>
            <p:ph type="sldNum" sz="quarter" idx="12"/>
          </p:nvPr>
        </p:nvSpPr>
        <p:spPr/>
        <p:txBody>
          <a:bodyPr/>
          <a:lstStyle/>
          <a:p>
            <a:pPr lvl="0"/>
            <a:fld id="{B46077A3-4FC3-4C4A-8C2F-6161D5F267CD}" type="slidenum">
              <a:rPr lang="de-DE" smtClean="0"/>
              <a:t>‹Nr.›</a:t>
            </a:fld>
            <a:endParaRPr lang="de-DE"/>
          </a:p>
        </p:txBody>
      </p:sp>
      <p:sp>
        <p:nvSpPr>
          <p:cNvPr id="10" name="Rectangle 9"/>
          <p:cNvSpPr/>
          <p:nvPr/>
        </p:nvSpPr>
        <p:spPr>
          <a:xfrm>
            <a:off x="756047" y="5459765"/>
            <a:ext cx="8568531" cy="151193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12" name="Rectangle 11"/>
          <p:cNvSpPr/>
          <p:nvPr/>
        </p:nvSpPr>
        <p:spPr>
          <a:xfrm>
            <a:off x="840051" y="5543762"/>
            <a:ext cx="8379316" cy="132600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6" name="Footer Placeholder 5"/>
          <p:cNvSpPr>
            <a:spLocks noGrp="1"/>
          </p:cNvSpPr>
          <p:nvPr>
            <p:ph type="ftr" sz="quarter" idx="11"/>
          </p:nvPr>
        </p:nvSpPr>
        <p:spPr/>
        <p:txBody>
          <a:bodyPr/>
          <a:lstStyle/>
          <a:p>
            <a:pPr lvl="0"/>
            <a:r>
              <a:rPr lang="de-DE" smtClean="0"/>
              <a:t>Dirk Fimpeler: Dipl.-Finw., Dipl.-Jur.,Rechtsanwalt</a:t>
            </a:r>
            <a:endParaRPr lang="de-DE"/>
          </a:p>
        </p:txBody>
      </p:sp>
      <p:sp>
        <p:nvSpPr>
          <p:cNvPr id="13" name="Rectangle 12"/>
          <p:cNvSpPr/>
          <p:nvPr/>
        </p:nvSpPr>
        <p:spPr>
          <a:xfrm>
            <a:off x="1008062" y="6215733"/>
            <a:ext cx="8079178" cy="49791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11" name="Rectangle 10"/>
          <p:cNvSpPr/>
          <p:nvPr/>
        </p:nvSpPr>
        <p:spPr>
          <a:xfrm>
            <a:off x="667620" y="5594160"/>
            <a:ext cx="8760063" cy="1209548"/>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4" name="Text Placeholder 3"/>
          <p:cNvSpPr>
            <a:spLocks noGrp="1"/>
          </p:cNvSpPr>
          <p:nvPr>
            <p:ph type="body" sz="half" idx="2"/>
          </p:nvPr>
        </p:nvSpPr>
        <p:spPr>
          <a:xfrm>
            <a:off x="1054242" y="6235306"/>
            <a:ext cx="7986818" cy="442816"/>
          </a:xfrm>
        </p:spPr>
        <p:txBody>
          <a:bodyPr anchor="ctr">
            <a:normAutofit/>
          </a:bodyPr>
          <a:lstStyle>
            <a:lvl1pPr marL="0" indent="0" algn="ctr">
              <a:buNone/>
              <a:defRPr sz="1700" cap="all" spc="276" baseline="0">
                <a:solidFill>
                  <a:srgbClr val="FFFFFF"/>
                </a:solidFill>
              </a:defRPr>
            </a:lvl1pPr>
            <a:lvl2pPr marL="503972" indent="0">
              <a:buNone/>
              <a:defRPr sz="1300"/>
            </a:lvl2pPr>
            <a:lvl3pPr marL="1007943" indent="0">
              <a:buNone/>
              <a:defRPr sz="1100"/>
            </a:lvl3pPr>
            <a:lvl4pPr marL="1511915" indent="0">
              <a:buNone/>
              <a:defRPr sz="1000"/>
            </a:lvl4pPr>
            <a:lvl5pPr marL="2015886" indent="0">
              <a:buNone/>
              <a:defRPr sz="1000"/>
            </a:lvl5pPr>
            <a:lvl6pPr marL="2519858" indent="0">
              <a:buNone/>
              <a:defRPr sz="1000"/>
            </a:lvl6pPr>
            <a:lvl7pPr marL="3023829" indent="0">
              <a:buNone/>
              <a:defRPr sz="1000"/>
            </a:lvl7pPr>
            <a:lvl8pPr marL="3527801" indent="0">
              <a:buNone/>
              <a:defRPr sz="1000"/>
            </a:lvl8pPr>
            <a:lvl9pPr marL="4031772" indent="0">
              <a:buNone/>
              <a:defRPr sz="1000"/>
            </a:lvl9pPr>
          </a:lstStyle>
          <a:p>
            <a:pPr lvl="0"/>
            <a:r>
              <a:rPr lang="de-DE" smtClean="0"/>
              <a:t>Textmasterformat bearbeiten</a:t>
            </a:r>
          </a:p>
        </p:txBody>
      </p:sp>
      <p:sp>
        <p:nvSpPr>
          <p:cNvPr id="2" name="Title 1"/>
          <p:cNvSpPr>
            <a:spLocks noGrp="1"/>
          </p:cNvSpPr>
          <p:nvPr>
            <p:ph type="title"/>
          </p:nvPr>
        </p:nvSpPr>
        <p:spPr>
          <a:xfrm>
            <a:off x="1008062" y="5627759"/>
            <a:ext cx="8079178" cy="576558"/>
          </a:xfrm>
        </p:spPr>
        <p:txBody>
          <a:bodyPr anchor="ctr" anchorCtr="0"/>
          <a:lstStyle>
            <a:lvl1pPr algn="ctr">
              <a:defRPr sz="2200" b="0">
                <a:solidFill>
                  <a:schemeClr val="accent1">
                    <a:lumMod val="75000"/>
                  </a:schemeClr>
                </a:solidFill>
              </a:defRPr>
            </a:lvl1pPr>
          </a:lstStyle>
          <a:p>
            <a:r>
              <a:rPr lang="de-DE" smtClean="0"/>
              <a:t>Titelmasterformat durch Klicken bearbeiten</a:t>
            </a:r>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a:p>
        </p:txBody>
      </p:sp>
      <p:sp>
        <p:nvSpPr>
          <p:cNvPr id="3" name="Vertical Text Placehold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e Placeholder 3"/>
          <p:cNvSpPr>
            <a:spLocks noGrp="1"/>
          </p:cNvSpPr>
          <p:nvPr>
            <p:ph type="dt" sz="half" idx="10"/>
          </p:nvPr>
        </p:nvSpPr>
        <p:spPr/>
        <p:txBody>
          <a:bodyPr/>
          <a:lstStyle/>
          <a:p>
            <a:pPr lvl="0"/>
            <a:endParaRPr lang="de-DE"/>
          </a:p>
        </p:txBody>
      </p:sp>
      <p:sp>
        <p:nvSpPr>
          <p:cNvPr id="5" name="Footer Placeholder 4"/>
          <p:cNvSpPr>
            <a:spLocks noGrp="1"/>
          </p:cNvSpPr>
          <p:nvPr>
            <p:ph type="ftr" sz="quarter" idx="11"/>
          </p:nvPr>
        </p:nvSpPr>
        <p:spPr/>
        <p:txBody>
          <a:bodyPr/>
          <a:lstStyle/>
          <a:p>
            <a:pPr lvl="0"/>
            <a:r>
              <a:rPr lang="de-DE" smtClean="0"/>
              <a:t>Dirk Fimpeler: Dipl.-Finw., Dipl.-Jur.,Rechtsanwalt</a:t>
            </a:r>
            <a:endParaRPr lang="de-DE"/>
          </a:p>
        </p:txBody>
      </p:sp>
      <p:sp>
        <p:nvSpPr>
          <p:cNvPr id="6" name="Slide Number Placeholder 5"/>
          <p:cNvSpPr>
            <a:spLocks noGrp="1"/>
          </p:cNvSpPr>
          <p:nvPr>
            <p:ph type="sldNum" sz="quarter" idx="12"/>
          </p:nvPr>
        </p:nvSpPr>
        <p:spPr/>
        <p:txBody>
          <a:bodyPr/>
          <a:lstStyle/>
          <a:p>
            <a:pPr lvl="0"/>
            <a:fld id="{8E070896-51CF-435F-A395-1931F88BCA50}" type="slidenum">
              <a:rPr lang="de-DE" smtClean="0"/>
              <a:t>‹Nr.›</a:t>
            </a:fld>
            <a:endParaRPr lang="de-DE"/>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a:off x="7564550" y="251989"/>
            <a:ext cx="2049727" cy="6749070"/>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marL="0" algn="ctr" defTabSz="1007943" rtl="0" eaLnBrk="1" latinLnBrk="0" hangingPunct="1"/>
            <a:endParaRPr lang="en-US" sz="2000" kern="1200">
              <a:solidFill>
                <a:schemeClr val="lt1"/>
              </a:solidFill>
              <a:latin typeface="+mn-lt"/>
              <a:ea typeface="+mn-ea"/>
              <a:cs typeface="+mn-cs"/>
            </a:endParaRPr>
          </a:p>
        </p:txBody>
      </p:sp>
      <p:sp>
        <p:nvSpPr>
          <p:cNvPr id="8" name="Rectangle 7"/>
          <p:cNvSpPr/>
          <p:nvPr/>
        </p:nvSpPr>
        <p:spPr>
          <a:xfrm>
            <a:off x="7667653" y="387364"/>
            <a:ext cx="1843523" cy="6478323"/>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2" name="Vertical Title 1"/>
          <p:cNvSpPr>
            <a:spLocks noGrp="1"/>
          </p:cNvSpPr>
          <p:nvPr>
            <p:ph type="title" orient="vert"/>
          </p:nvPr>
        </p:nvSpPr>
        <p:spPr>
          <a:xfrm>
            <a:off x="7770567" y="435885"/>
            <a:ext cx="1637695" cy="6381280"/>
          </a:xfrm>
        </p:spPr>
        <p:txBody>
          <a:bodyPr vert="eaVert"/>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504031" y="419981"/>
            <a:ext cx="6804422" cy="6383727"/>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pPr lvl="0"/>
            <a:endParaRPr lang="de-DE"/>
          </a:p>
        </p:txBody>
      </p:sp>
      <p:sp>
        <p:nvSpPr>
          <p:cNvPr id="5" name="Footer Placeholder 4"/>
          <p:cNvSpPr>
            <a:spLocks noGrp="1"/>
          </p:cNvSpPr>
          <p:nvPr>
            <p:ph type="ftr" sz="quarter" idx="11"/>
          </p:nvPr>
        </p:nvSpPr>
        <p:spPr/>
        <p:txBody>
          <a:bodyPr/>
          <a:lstStyle/>
          <a:p>
            <a:pPr lvl="0"/>
            <a:r>
              <a:rPr lang="de-DE" smtClean="0"/>
              <a:t>Dirk Fimpeler: Dipl.-Finw., Dipl.-Jur.,Rechtsanwalt</a:t>
            </a:r>
            <a:endParaRPr lang="de-DE"/>
          </a:p>
        </p:txBody>
      </p:sp>
      <p:sp>
        <p:nvSpPr>
          <p:cNvPr id="6" name="Slide Number Placeholder 5"/>
          <p:cNvSpPr>
            <a:spLocks noGrp="1"/>
          </p:cNvSpPr>
          <p:nvPr>
            <p:ph type="sldNum" sz="quarter" idx="12"/>
          </p:nvPr>
        </p:nvSpPr>
        <p:spPr/>
        <p:txBody>
          <a:bodyPr/>
          <a:lstStyle/>
          <a:p>
            <a:pPr lvl="0"/>
            <a:fld id="{1047FE68-93BD-4452-B4C5-3872A9F3666F}" type="slidenum">
              <a:rPr lang="de-DE" smtClean="0"/>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503238" y="1768475"/>
            <a:ext cx="4459287"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5114925" y="1768475"/>
            <a:ext cx="4460875"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pPr lvl="0"/>
            <a:endParaRPr lang="de-DE"/>
          </a:p>
        </p:txBody>
      </p:sp>
      <p:sp>
        <p:nvSpPr>
          <p:cNvPr id="6" name="Fußzeilenplatzhalter 5"/>
          <p:cNvSpPr>
            <a:spLocks noGrp="1"/>
          </p:cNvSpPr>
          <p:nvPr>
            <p:ph type="ftr" sz="quarter" idx="11"/>
          </p:nvPr>
        </p:nvSpPr>
        <p:spPr/>
        <p:txBody>
          <a:bodyPr/>
          <a:lstStyle/>
          <a:p>
            <a:pPr lvl="0"/>
            <a:r>
              <a:rPr lang="de-DE" smtClean="0"/>
              <a:t>Dirk Fimpeler: Dipl.-Finw., Dipl.-Jur.,Rechtsanwalt</a:t>
            </a:r>
            <a:endParaRPr lang="de-DE"/>
          </a:p>
        </p:txBody>
      </p:sp>
      <p:sp>
        <p:nvSpPr>
          <p:cNvPr id="7" name="Foliennummernplatzhalter 6"/>
          <p:cNvSpPr>
            <a:spLocks noGrp="1"/>
          </p:cNvSpPr>
          <p:nvPr>
            <p:ph type="sldNum" sz="quarter" idx="12"/>
          </p:nvPr>
        </p:nvSpPr>
        <p:spPr/>
        <p:txBody>
          <a:bodyPr/>
          <a:lstStyle/>
          <a:p>
            <a:pPr lvl="0"/>
            <a:fld id="{034CAF05-5981-4304-866F-C7A6D1806475}" type="slidenum">
              <a:t>‹Nr.›</a:t>
            </a:fld>
            <a:endParaRPr lang="de-DE"/>
          </a:p>
        </p:txBody>
      </p:sp>
    </p:spTree>
    <p:extLst>
      <p:ext uri="{BB962C8B-B14F-4D97-AF65-F5344CB8AC3E}">
        <p14:creationId xmlns:p14="http://schemas.microsoft.com/office/powerpoint/2010/main" val="37443691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504825" y="303213"/>
            <a:ext cx="9072563" cy="1258887"/>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pPr lvl="0"/>
            <a:endParaRPr lang="de-DE"/>
          </a:p>
        </p:txBody>
      </p:sp>
      <p:sp>
        <p:nvSpPr>
          <p:cNvPr id="8" name="Fußzeilenplatzhalter 7"/>
          <p:cNvSpPr>
            <a:spLocks noGrp="1"/>
          </p:cNvSpPr>
          <p:nvPr>
            <p:ph type="ftr" sz="quarter" idx="11"/>
          </p:nvPr>
        </p:nvSpPr>
        <p:spPr/>
        <p:txBody>
          <a:bodyPr/>
          <a:lstStyle/>
          <a:p>
            <a:pPr lvl="0"/>
            <a:r>
              <a:rPr lang="de-DE" smtClean="0"/>
              <a:t>Dirk Fimpeler: Dipl.-Finw., Dipl.-Jur.,Rechtsanwalt</a:t>
            </a:r>
            <a:endParaRPr lang="de-DE"/>
          </a:p>
        </p:txBody>
      </p:sp>
      <p:sp>
        <p:nvSpPr>
          <p:cNvPr id="9" name="Foliennummernplatzhalter 8"/>
          <p:cNvSpPr>
            <a:spLocks noGrp="1"/>
          </p:cNvSpPr>
          <p:nvPr>
            <p:ph type="sldNum" sz="quarter" idx="12"/>
          </p:nvPr>
        </p:nvSpPr>
        <p:spPr/>
        <p:txBody>
          <a:bodyPr/>
          <a:lstStyle/>
          <a:p>
            <a:pPr lvl="0"/>
            <a:fld id="{6F599E9F-78F7-40BF-BB12-1A92C72F3CA1}" type="slidenum">
              <a:t>‹Nr.›</a:t>
            </a:fld>
            <a:endParaRPr lang="de-DE"/>
          </a:p>
        </p:txBody>
      </p:sp>
    </p:spTree>
    <p:extLst>
      <p:ext uri="{BB962C8B-B14F-4D97-AF65-F5344CB8AC3E}">
        <p14:creationId xmlns:p14="http://schemas.microsoft.com/office/powerpoint/2010/main" val="528011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pPr lvl="0"/>
            <a:endParaRPr lang="de-DE"/>
          </a:p>
        </p:txBody>
      </p:sp>
      <p:sp>
        <p:nvSpPr>
          <p:cNvPr id="4" name="Fußzeilenplatzhalter 3"/>
          <p:cNvSpPr>
            <a:spLocks noGrp="1"/>
          </p:cNvSpPr>
          <p:nvPr>
            <p:ph type="ftr" sz="quarter" idx="11"/>
          </p:nvPr>
        </p:nvSpPr>
        <p:spPr/>
        <p:txBody>
          <a:bodyPr/>
          <a:lstStyle/>
          <a:p>
            <a:pPr lvl="0"/>
            <a:r>
              <a:rPr lang="de-DE" smtClean="0"/>
              <a:t>Dirk Fimpeler: Dipl.-Finw., Dipl.-Jur.,Rechtsanwalt</a:t>
            </a:r>
            <a:endParaRPr lang="de-DE"/>
          </a:p>
        </p:txBody>
      </p:sp>
      <p:sp>
        <p:nvSpPr>
          <p:cNvPr id="5" name="Foliennummernplatzhalter 4"/>
          <p:cNvSpPr>
            <a:spLocks noGrp="1"/>
          </p:cNvSpPr>
          <p:nvPr>
            <p:ph type="sldNum" sz="quarter" idx="12"/>
          </p:nvPr>
        </p:nvSpPr>
        <p:spPr/>
        <p:txBody>
          <a:bodyPr/>
          <a:lstStyle/>
          <a:p>
            <a:pPr lvl="0"/>
            <a:fld id="{7ED05E2A-1C4E-4716-A3AB-1D1D1107FA28}" type="slidenum">
              <a:t>‹Nr.›</a:t>
            </a:fld>
            <a:endParaRPr lang="de-DE"/>
          </a:p>
        </p:txBody>
      </p:sp>
    </p:spTree>
    <p:extLst>
      <p:ext uri="{BB962C8B-B14F-4D97-AF65-F5344CB8AC3E}">
        <p14:creationId xmlns:p14="http://schemas.microsoft.com/office/powerpoint/2010/main" val="1462068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pPr lvl="0"/>
            <a:endParaRPr lang="de-DE"/>
          </a:p>
        </p:txBody>
      </p:sp>
      <p:sp>
        <p:nvSpPr>
          <p:cNvPr id="3" name="Fußzeilenplatzhalter 2"/>
          <p:cNvSpPr>
            <a:spLocks noGrp="1"/>
          </p:cNvSpPr>
          <p:nvPr>
            <p:ph type="ftr" sz="quarter" idx="11"/>
          </p:nvPr>
        </p:nvSpPr>
        <p:spPr/>
        <p:txBody>
          <a:bodyPr/>
          <a:lstStyle/>
          <a:p>
            <a:pPr lvl="0"/>
            <a:r>
              <a:rPr lang="de-DE" smtClean="0"/>
              <a:t>Dirk Fimpeler: Dipl.-Finw., Dipl.-Jur.,Rechtsanwalt</a:t>
            </a:r>
            <a:endParaRPr lang="de-DE"/>
          </a:p>
        </p:txBody>
      </p:sp>
      <p:sp>
        <p:nvSpPr>
          <p:cNvPr id="4" name="Foliennummernplatzhalter 3"/>
          <p:cNvSpPr>
            <a:spLocks noGrp="1"/>
          </p:cNvSpPr>
          <p:nvPr>
            <p:ph type="sldNum" sz="quarter" idx="12"/>
          </p:nvPr>
        </p:nvSpPr>
        <p:spPr/>
        <p:txBody>
          <a:bodyPr/>
          <a:lstStyle/>
          <a:p>
            <a:pPr lvl="0"/>
            <a:fld id="{29754FB3-2549-4862-B052-058E2C90A79C}" type="slidenum">
              <a:t>‹Nr.›</a:t>
            </a:fld>
            <a:endParaRPr lang="de-DE"/>
          </a:p>
        </p:txBody>
      </p:sp>
    </p:spTree>
    <p:extLst>
      <p:ext uri="{BB962C8B-B14F-4D97-AF65-F5344CB8AC3E}">
        <p14:creationId xmlns:p14="http://schemas.microsoft.com/office/powerpoint/2010/main" val="337557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04825" y="301625"/>
            <a:ext cx="3316288" cy="1279525"/>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pPr lvl="0"/>
            <a:endParaRPr lang="de-DE"/>
          </a:p>
        </p:txBody>
      </p:sp>
      <p:sp>
        <p:nvSpPr>
          <p:cNvPr id="6" name="Fußzeilenplatzhalter 5"/>
          <p:cNvSpPr>
            <a:spLocks noGrp="1"/>
          </p:cNvSpPr>
          <p:nvPr>
            <p:ph type="ftr" sz="quarter" idx="11"/>
          </p:nvPr>
        </p:nvSpPr>
        <p:spPr/>
        <p:txBody>
          <a:bodyPr/>
          <a:lstStyle/>
          <a:p>
            <a:pPr lvl="0"/>
            <a:r>
              <a:rPr lang="de-DE" smtClean="0"/>
              <a:t>Dirk Fimpeler: Dipl.-Finw., Dipl.-Jur.,Rechtsanwalt</a:t>
            </a:r>
            <a:endParaRPr lang="de-DE"/>
          </a:p>
        </p:txBody>
      </p:sp>
      <p:sp>
        <p:nvSpPr>
          <p:cNvPr id="7" name="Foliennummernplatzhalter 6"/>
          <p:cNvSpPr>
            <a:spLocks noGrp="1"/>
          </p:cNvSpPr>
          <p:nvPr>
            <p:ph type="sldNum" sz="quarter" idx="12"/>
          </p:nvPr>
        </p:nvSpPr>
        <p:spPr/>
        <p:txBody>
          <a:bodyPr/>
          <a:lstStyle/>
          <a:p>
            <a:pPr lvl="0"/>
            <a:fld id="{BDEEDBF3-5388-457D-B871-07E2230CF9A4}" type="slidenum">
              <a:t>‹Nr.›</a:t>
            </a:fld>
            <a:endParaRPr lang="de-DE"/>
          </a:p>
        </p:txBody>
      </p:sp>
    </p:spTree>
    <p:extLst>
      <p:ext uri="{BB962C8B-B14F-4D97-AF65-F5344CB8AC3E}">
        <p14:creationId xmlns:p14="http://schemas.microsoft.com/office/powerpoint/2010/main" val="37056432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976438" y="5291138"/>
            <a:ext cx="6048375" cy="625475"/>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pPr lvl="0"/>
            <a:endParaRPr lang="de-DE"/>
          </a:p>
        </p:txBody>
      </p:sp>
      <p:sp>
        <p:nvSpPr>
          <p:cNvPr id="6" name="Fußzeilenplatzhalter 5"/>
          <p:cNvSpPr>
            <a:spLocks noGrp="1"/>
          </p:cNvSpPr>
          <p:nvPr>
            <p:ph type="ftr" sz="quarter" idx="11"/>
          </p:nvPr>
        </p:nvSpPr>
        <p:spPr/>
        <p:txBody>
          <a:bodyPr/>
          <a:lstStyle/>
          <a:p>
            <a:pPr lvl="0"/>
            <a:r>
              <a:rPr lang="de-DE" smtClean="0"/>
              <a:t>Dirk Fimpeler: Dipl.-Finw., Dipl.-Jur.,Rechtsanwalt</a:t>
            </a:r>
            <a:endParaRPr lang="de-DE"/>
          </a:p>
        </p:txBody>
      </p:sp>
      <p:sp>
        <p:nvSpPr>
          <p:cNvPr id="7" name="Foliennummernplatzhalter 6"/>
          <p:cNvSpPr>
            <a:spLocks noGrp="1"/>
          </p:cNvSpPr>
          <p:nvPr>
            <p:ph type="sldNum" sz="quarter" idx="12"/>
          </p:nvPr>
        </p:nvSpPr>
        <p:spPr/>
        <p:txBody>
          <a:bodyPr/>
          <a:lstStyle/>
          <a:p>
            <a:pPr lvl="0"/>
            <a:fld id="{C45C41F3-D70A-4D82-A39F-A913CD5572BE}" type="slidenum">
              <a:t>‹Nr.›</a:t>
            </a:fld>
            <a:endParaRPr lang="de-DE"/>
          </a:p>
        </p:txBody>
      </p:sp>
    </p:spTree>
    <p:extLst>
      <p:ext uri="{BB962C8B-B14F-4D97-AF65-F5344CB8AC3E}">
        <p14:creationId xmlns:p14="http://schemas.microsoft.com/office/powerpoint/2010/main" val="42675726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elplatzhalter 1"/>
          <p:cNvSpPr txBox="1">
            <a:spLocks noGrp="1"/>
          </p:cNvSpPr>
          <p:nvPr>
            <p:ph type="title"/>
          </p:nvPr>
        </p:nvSpPr>
        <p:spPr>
          <a:xfrm>
            <a:off x="503999" y="301320"/>
            <a:ext cx="907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a:p>
        </p:txBody>
      </p:sp>
      <p:sp>
        <p:nvSpPr>
          <p:cNvPr id="3" name="Textplatzhalter 2"/>
          <p:cNvSpPr txBox="1">
            <a:spLocks noGrp="1"/>
          </p:cNvSpPr>
          <p:nvPr>
            <p:ph type="body" idx="1"/>
          </p:nvPr>
        </p:nvSpPr>
        <p:spPr>
          <a:xfrm>
            <a:off x="503999" y="1769040"/>
            <a:ext cx="9071640" cy="4989240"/>
          </a:xfrm>
          <a:prstGeom prst="rect">
            <a:avLst/>
          </a:prstGeom>
          <a:noFill/>
          <a:ln>
            <a:noFill/>
          </a:ln>
        </p:spPr>
        <p:txBody>
          <a:bodyPr lIns="0" tIns="0" rIns="0" bIns="0"/>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txBox="1">
            <a:spLocks noGrp="1"/>
          </p:cNvSpPr>
          <p:nvPr>
            <p:ph type="dt" sz="half" idx="2"/>
          </p:nvPr>
        </p:nvSpPr>
        <p:spPr>
          <a:xfrm>
            <a:off x="503999" y="6887160"/>
            <a:ext cx="2348280" cy="521280"/>
          </a:xfrm>
          <a:prstGeom prst="rect">
            <a:avLst/>
          </a:prstGeom>
          <a:noFill/>
          <a:ln>
            <a:noFill/>
          </a:ln>
        </p:spPr>
        <p:txBody>
          <a:bodyPr lIns="0" tIns="0" rIns="0" bIns="0" anchorCtr="0"/>
          <a:lstStyle>
            <a:lvl1pPr lvl="0" rtl="0" hangingPunct="0">
              <a:buNone/>
              <a:tabLst/>
              <a:defRPr lang="de-DE" sz="1400" kern="1200">
                <a:latin typeface="Times New Roman" pitchFamily="18"/>
                <a:ea typeface="Arial Unicode MS" pitchFamily="2"/>
                <a:cs typeface="Tahoma" pitchFamily="2"/>
              </a:defRPr>
            </a:lvl1pPr>
          </a:lstStyle>
          <a:p>
            <a:pPr lvl="0"/>
            <a:endParaRPr lang="de-DE"/>
          </a:p>
        </p:txBody>
      </p:sp>
      <p:sp>
        <p:nvSpPr>
          <p:cNvPr id="5" name="Fußzeilenplatzhalter 4"/>
          <p:cNvSpPr txBox="1">
            <a:spLocks noGrp="1"/>
          </p:cNvSpPr>
          <p:nvPr>
            <p:ph type="ftr" sz="quarter" idx="3"/>
          </p:nvPr>
        </p:nvSpPr>
        <p:spPr>
          <a:xfrm>
            <a:off x="3447360" y="6887160"/>
            <a:ext cx="3195000" cy="521280"/>
          </a:xfrm>
          <a:prstGeom prst="rect">
            <a:avLst/>
          </a:prstGeom>
          <a:noFill/>
          <a:ln>
            <a:noFill/>
          </a:ln>
        </p:spPr>
        <p:txBody>
          <a:bodyPr lIns="0" tIns="0" rIns="0" bIns="0" anchorCtr="0"/>
          <a:lstStyle>
            <a:lvl1pPr lvl="0" algn="ctr" rtl="0" hangingPunct="0">
              <a:buNone/>
              <a:tabLst/>
              <a:defRPr lang="de-DE" sz="1400" kern="1200">
                <a:latin typeface="Times New Roman" pitchFamily="18"/>
                <a:ea typeface="Arial Unicode MS" pitchFamily="2"/>
                <a:cs typeface="Tahoma" pitchFamily="2"/>
              </a:defRPr>
            </a:lvl1pPr>
          </a:lstStyle>
          <a:p>
            <a:pPr lvl="0"/>
            <a:r>
              <a:rPr lang="de-DE" smtClean="0"/>
              <a:t>Dirk Fimpeler: Dipl.-Finw., Dipl.-Jur.,Rechtsanwalt</a:t>
            </a:r>
            <a:endParaRPr lang="de-DE"/>
          </a:p>
        </p:txBody>
      </p:sp>
      <p:sp>
        <p:nvSpPr>
          <p:cNvPr id="6" name="Foliennummernplatzhalter 5"/>
          <p:cNvSpPr txBox="1">
            <a:spLocks noGrp="1"/>
          </p:cNvSpPr>
          <p:nvPr>
            <p:ph type="sldNum" sz="quarter" idx="4"/>
          </p:nvPr>
        </p:nvSpPr>
        <p:spPr>
          <a:xfrm>
            <a:off x="7227360" y="6887160"/>
            <a:ext cx="2348280" cy="521280"/>
          </a:xfrm>
          <a:prstGeom prst="rect">
            <a:avLst/>
          </a:prstGeom>
          <a:noFill/>
          <a:ln>
            <a:noFill/>
          </a:ln>
        </p:spPr>
        <p:txBody>
          <a:bodyPr lIns="0" tIns="0" rIns="0" bIns="0" anchorCtr="0"/>
          <a:lstStyle>
            <a:lvl1pPr lvl="0" algn="r" rtl="0" hangingPunct="0">
              <a:buNone/>
              <a:tabLst/>
              <a:defRPr lang="de-DE" sz="1400" kern="1200">
                <a:latin typeface="Times New Roman" pitchFamily="18"/>
                <a:ea typeface="Arial Unicode MS" pitchFamily="2"/>
                <a:cs typeface="Tahoma" pitchFamily="2"/>
              </a:defRPr>
            </a:lvl1pPr>
          </a:lstStyle>
          <a:p>
            <a:pPr lvl="0"/>
            <a:fld id="{4B7E6542-BB00-418E-A25A-B83067BED52A}" type="slidenum">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dt="0"/>
  <p:txStyles>
    <p:titleStyle>
      <a:lvl1pPr algn="ctr" rtl="0" hangingPunct="0">
        <a:tabLst/>
        <a:defRPr lang="de-DE" sz="4400" b="0" i="0" u="none" strike="noStrike" kern="1200">
          <a:ln>
            <a:noFill/>
          </a:ln>
          <a:latin typeface="Arial" pitchFamily="18"/>
          <a:ea typeface="Microsoft YaHei" pitchFamily="2"/>
        </a:defRPr>
      </a:lvl1pPr>
    </p:titleStyle>
    <p:bodyStyle>
      <a:lvl1pPr marL="0" marR="0" indent="0" rtl="0" hangingPunct="0">
        <a:spcBef>
          <a:spcPts val="0"/>
        </a:spcBef>
        <a:spcAft>
          <a:spcPts val="1414"/>
        </a:spcAft>
        <a:tabLst/>
        <a:defRPr lang="de-DE" sz="3200" b="0" i="0" u="none" strike="noStrike" kern="1200">
          <a:ln>
            <a:noFill/>
          </a:ln>
          <a:latin typeface="Arial" pitchFamily="18"/>
          <a:ea typeface="Microsoft YaHei" pitchFamily="2"/>
        </a:defRPr>
      </a:lvl1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13"/>
          <a:stretch>
            <a:fillRect/>
          </a:stretch>
        </a:blipFill>
        <a:effectLst/>
      </p:bgPr>
    </p:bg>
    <p:spTree>
      <p:nvGrpSpPr>
        <p:cNvPr id="1" name=""/>
        <p:cNvGrpSpPr/>
        <p:nvPr/>
      </p:nvGrpSpPr>
      <p:grpSpPr>
        <a:xfrm>
          <a:off x="0" y="0"/>
          <a:ext cx="0" cy="0"/>
          <a:chOff x="0" y="0"/>
          <a:chExt cx="0" cy="0"/>
        </a:xfrm>
      </p:grpSpPr>
      <p:sp>
        <p:nvSpPr>
          <p:cNvPr id="2" name="Titelplatzhalter 1"/>
          <p:cNvSpPr txBox="1">
            <a:spLocks noGrp="1"/>
          </p:cNvSpPr>
          <p:nvPr>
            <p:ph type="title"/>
          </p:nvPr>
        </p:nvSpPr>
        <p:spPr>
          <a:xfrm>
            <a:off x="503999" y="6225840"/>
            <a:ext cx="907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a:p>
        </p:txBody>
      </p:sp>
      <p:sp>
        <p:nvSpPr>
          <p:cNvPr id="3" name="Textplatzhalter 2"/>
          <p:cNvSpPr txBox="1">
            <a:spLocks noGrp="1"/>
          </p:cNvSpPr>
          <p:nvPr>
            <p:ph type="body" idx="1"/>
          </p:nvPr>
        </p:nvSpPr>
        <p:spPr>
          <a:xfrm>
            <a:off x="503999" y="792000"/>
            <a:ext cx="9071640" cy="4140000"/>
          </a:xfrm>
          <a:prstGeom prst="rect">
            <a:avLst/>
          </a:prstGeom>
          <a:noFill/>
          <a:ln>
            <a:noFill/>
          </a:ln>
        </p:spPr>
        <p:txBody>
          <a:bodyPr lIns="0" tIns="0" rIns="0" bIns="0"/>
          <a:lstStyle>
            <a:defPPr marL="432000" marR="0" lvl="0" indent="-324000">
              <a:spcBef>
                <a:spcPts val="0"/>
              </a:spcBef>
              <a:spcAft>
                <a:spcPts val="1417"/>
              </a:spcAft>
              <a:buClr>
                <a:srgbClr val="FF0000"/>
              </a:buClr>
              <a:buSzPct val="45000"/>
              <a:buFont typeface="StarSymbol"/>
              <a:buNone/>
              <a:defRPr lang="de-DE" sz="3200" b="0" i="0" u="none" strike="noStrike">
                <a:ln>
                  <a:noFill/>
                </a:ln>
                <a:latin typeface="Albany" pitchFamily="18"/>
                <a:ea typeface="Andale Sans UI" pitchFamily="2"/>
                <a:cs typeface="Tahoma" pitchFamily="2"/>
              </a:defRPr>
            </a:defPPr>
            <a:lvl1pPr marL="432000" marR="0" lvl="0" indent="-324000">
              <a:spcBef>
                <a:spcPts val="0"/>
              </a:spcBef>
              <a:spcAft>
                <a:spcPts val="1417"/>
              </a:spcAft>
              <a:buClr>
                <a:srgbClr val="FF0000"/>
              </a:buClr>
              <a:buSzPct val="45000"/>
              <a:buFont typeface="StarSymbol"/>
              <a:buChar char="●"/>
              <a:defRPr lang="de-DE" sz="3200" b="0" i="0" u="none" strike="noStrike">
                <a:ln>
                  <a:noFill/>
                </a:ln>
                <a:latin typeface="Albany" pitchFamily="18"/>
                <a:ea typeface="Andale Sans UI" pitchFamily="2"/>
                <a:cs typeface="Tahoma" pitchFamily="2"/>
              </a:defRPr>
            </a:lvl1pPr>
            <a:lvl2pPr marL="864000" marR="0" lvl="1" indent="-288000">
              <a:spcBef>
                <a:spcPts val="0"/>
              </a:spcBef>
              <a:spcAft>
                <a:spcPts val="1134"/>
              </a:spcAft>
              <a:buClr>
                <a:srgbClr val="FF0000"/>
              </a:buClr>
              <a:buSzPct val="75000"/>
              <a:buFont typeface="StarSymbol"/>
              <a:buChar char="–"/>
              <a:defRPr lang="de-DE" sz="2800" b="0" i="0" u="none" strike="noStrike">
                <a:ln>
                  <a:noFill/>
                </a:ln>
                <a:latin typeface="Albany" pitchFamily="18"/>
                <a:ea typeface="Andale Sans UI" pitchFamily="2"/>
                <a:cs typeface="Tahoma" pitchFamily="2"/>
              </a:defRPr>
            </a:lvl2pPr>
            <a:lvl3pPr marL="1296000" marR="0" lvl="2" indent="-216000">
              <a:spcBef>
                <a:spcPts val="0"/>
              </a:spcBef>
              <a:spcAft>
                <a:spcPts val="850"/>
              </a:spcAft>
              <a:buClr>
                <a:srgbClr val="FF0000"/>
              </a:buClr>
              <a:buSzPct val="45000"/>
              <a:buFont typeface="StarSymbol"/>
              <a:buChar char="●"/>
              <a:defRPr lang="de-DE" sz="2400" b="0" i="0" u="none" strike="noStrike">
                <a:ln>
                  <a:noFill/>
                </a:ln>
                <a:latin typeface="Albany" pitchFamily="18"/>
                <a:ea typeface="Andale Sans UI" pitchFamily="2"/>
                <a:cs typeface="Tahoma" pitchFamily="2"/>
              </a:defRPr>
            </a:lvl3pPr>
            <a:lvl4pPr marL="1728000" marR="0" lvl="3" indent="-216000">
              <a:spcBef>
                <a:spcPts val="0"/>
              </a:spcBef>
              <a:spcAft>
                <a:spcPts val="567"/>
              </a:spcAft>
              <a:buClr>
                <a:srgbClr val="FF0000"/>
              </a:buClr>
              <a:buSzPct val="75000"/>
              <a:buFont typeface="StarSymbol"/>
              <a:buChar char="–"/>
              <a:defRPr lang="de-DE" sz="2000" b="0" i="0" u="none" strike="noStrike">
                <a:ln>
                  <a:noFill/>
                </a:ln>
                <a:latin typeface="Albany" pitchFamily="18"/>
                <a:ea typeface="Andale Sans UI" pitchFamily="2"/>
                <a:cs typeface="Tahoma" pitchFamily="2"/>
              </a:defRPr>
            </a:lvl4pPr>
            <a:lvl5pPr marL="2160000" marR="0" lvl="4" indent="-216000">
              <a:spcBef>
                <a:spcPts val="0"/>
              </a:spcBef>
              <a:spcAft>
                <a:spcPts val="283"/>
              </a:spcAft>
              <a:buClr>
                <a:srgbClr val="FF0000"/>
              </a:buClr>
              <a:buSzPct val="45000"/>
              <a:buFont typeface="StarSymbol"/>
              <a:buChar char="●"/>
              <a:defRPr lang="de-DE" sz="2000" b="0" i="0" u="none" strike="noStrike">
                <a:ln>
                  <a:noFill/>
                </a:ln>
                <a:latin typeface="Albany" pitchFamily="18"/>
                <a:ea typeface="Andale Sans UI" pitchFamily="2"/>
                <a:cs typeface="Tahoma" pitchFamily="2"/>
              </a:defRPr>
            </a:lvl5pPr>
            <a:lvl6pPr marL="2592000" marR="0" lvl="5" indent="-216000">
              <a:spcBef>
                <a:spcPts val="0"/>
              </a:spcBef>
              <a:spcAft>
                <a:spcPts val="283"/>
              </a:spcAft>
              <a:buClr>
                <a:srgbClr val="FF0000"/>
              </a:buClr>
              <a:buSzPct val="45000"/>
              <a:buFont typeface="StarSymbol"/>
              <a:buChar char="●"/>
              <a:defRPr lang="de-DE" sz="2000" b="0" i="0" u="none" strike="noStrike">
                <a:ln>
                  <a:noFill/>
                </a:ln>
                <a:latin typeface="Albany" pitchFamily="18"/>
                <a:ea typeface="Andale Sans UI" pitchFamily="2"/>
                <a:cs typeface="Tahoma" pitchFamily="2"/>
              </a:defRPr>
            </a:lvl6pPr>
            <a:lvl7pPr marL="3024000" marR="0" lvl="6" indent="-216000">
              <a:spcBef>
                <a:spcPts val="0"/>
              </a:spcBef>
              <a:spcAft>
                <a:spcPts val="283"/>
              </a:spcAft>
              <a:buClr>
                <a:srgbClr val="FF0000"/>
              </a:buClr>
              <a:buSzPct val="45000"/>
              <a:buFont typeface="StarSymbol"/>
              <a:buChar char="●"/>
              <a:defRPr lang="de-DE" sz="2000" b="0" i="0" u="none" strike="noStrike">
                <a:ln>
                  <a:noFill/>
                </a:ln>
                <a:latin typeface="Albany" pitchFamily="18"/>
                <a:ea typeface="Andale Sans UI" pitchFamily="2"/>
                <a:cs typeface="Tahoma" pitchFamily="2"/>
              </a:defRPr>
            </a:lvl7pPr>
            <a:lvl8pPr marL="3456000" marR="0" lvl="7" indent="-216000">
              <a:spcBef>
                <a:spcPts val="0"/>
              </a:spcBef>
              <a:spcAft>
                <a:spcPts val="283"/>
              </a:spcAft>
              <a:buClr>
                <a:srgbClr val="FF0000"/>
              </a:buClr>
              <a:buSzPct val="45000"/>
              <a:buFont typeface="StarSymbol"/>
              <a:buChar char="●"/>
              <a:defRPr lang="de-DE" sz="2000" b="0" i="0" u="none" strike="noStrike">
                <a:ln>
                  <a:noFill/>
                </a:ln>
                <a:latin typeface="Albany" pitchFamily="18"/>
                <a:ea typeface="Andale Sans UI" pitchFamily="2"/>
                <a:cs typeface="Tahoma" pitchFamily="2"/>
              </a:defRPr>
            </a:lvl8pPr>
            <a:lvl9pPr marL="3887999" marR="0" lvl="8" indent="-216000">
              <a:spcBef>
                <a:spcPts val="0"/>
              </a:spcBef>
              <a:spcAft>
                <a:spcPts val="283"/>
              </a:spcAft>
              <a:buClr>
                <a:srgbClr val="FF0000"/>
              </a:buClr>
              <a:buSzPct val="45000"/>
              <a:buFont typeface="StarSymbol"/>
              <a:buChar char="●"/>
              <a:defRPr lang="de-DE" sz="2000" b="0" i="0" u="none" strike="noStrike">
                <a:ln>
                  <a:noFill/>
                </a:ln>
                <a:latin typeface="Albany" pitchFamily="18"/>
                <a:ea typeface="Andale Sans UI" pitchFamily="2"/>
                <a:cs typeface="Tahoma" pitchFamily="2"/>
              </a:defRPr>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txBox="1">
            <a:spLocks noGrp="1"/>
          </p:cNvSpPr>
          <p:nvPr>
            <p:ph type="dt" sz="half" idx="2"/>
          </p:nvPr>
        </p:nvSpPr>
        <p:spPr>
          <a:xfrm>
            <a:off x="503999" y="5375160"/>
            <a:ext cx="2348280" cy="521280"/>
          </a:xfrm>
          <a:prstGeom prst="rect">
            <a:avLst/>
          </a:prstGeom>
          <a:noFill/>
          <a:ln>
            <a:noFill/>
          </a:ln>
        </p:spPr>
        <p:txBody>
          <a:bodyPr lIns="0" tIns="0" rIns="0" bIns="0"/>
          <a:lstStyle>
            <a:lvl1pPr marL="0" marR="0" lvl="0" indent="0" rtl="0" hangingPunct="0">
              <a:buNone/>
              <a:tabLst/>
              <a:defRPr lang="de-DE" sz="1400">
                <a:latin typeface="Times New Roman" pitchFamily="18"/>
                <a:ea typeface="Arial Unicode MS" pitchFamily="2"/>
                <a:cs typeface="Tahoma" pitchFamily="2"/>
              </a:defRPr>
            </a:lvl1pPr>
          </a:lstStyle>
          <a:p>
            <a:pPr lvl="0"/>
            <a:endParaRPr lang="de-DE"/>
          </a:p>
        </p:txBody>
      </p:sp>
      <p:sp>
        <p:nvSpPr>
          <p:cNvPr id="5" name="Fußzeilenplatzhalter 4"/>
          <p:cNvSpPr txBox="1">
            <a:spLocks noGrp="1"/>
          </p:cNvSpPr>
          <p:nvPr>
            <p:ph type="ftr" sz="quarter" idx="3"/>
          </p:nvPr>
        </p:nvSpPr>
        <p:spPr>
          <a:xfrm>
            <a:off x="3447360" y="5375160"/>
            <a:ext cx="3195000" cy="521280"/>
          </a:xfrm>
          <a:prstGeom prst="rect">
            <a:avLst/>
          </a:prstGeom>
          <a:noFill/>
          <a:ln>
            <a:noFill/>
          </a:ln>
        </p:spPr>
        <p:txBody>
          <a:bodyPr lIns="0" tIns="0" rIns="0" bIns="0"/>
          <a:lstStyle>
            <a:lvl1pPr marL="0" marR="0" lvl="0" indent="0" algn="ctr" rtl="0" hangingPunct="0">
              <a:buNone/>
              <a:tabLst/>
              <a:defRPr lang="de-DE" sz="1400">
                <a:latin typeface="Times New Roman" pitchFamily="18"/>
                <a:ea typeface="Arial Unicode MS" pitchFamily="2"/>
                <a:cs typeface="Tahoma" pitchFamily="2"/>
              </a:defRPr>
            </a:lvl1pPr>
          </a:lstStyle>
          <a:p>
            <a:pPr lvl="0"/>
            <a:r>
              <a:rPr lang="de-DE" smtClean="0"/>
              <a:t>Dirk Fimpeler: Dipl.-Finw., Dipl.-Jur.,Rechtsanwalt</a:t>
            </a:r>
            <a:endParaRPr lang="de-DE"/>
          </a:p>
        </p:txBody>
      </p:sp>
      <p:sp>
        <p:nvSpPr>
          <p:cNvPr id="6" name="Foliennummernplatzhalter 5"/>
          <p:cNvSpPr txBox="1">
            <a:spLocks noGrp="1"/>
          </p:cNvSpPr>
          <p:nvPr>
            <p:ph type="sldNum" sz="quarter" idx="4"/>
          </p:nvPr>
        </p:nvSpPr>
        <p:spPr>
          <a:xfrm>
            <a:off x="7227360" y="5375160"/>
            <a:ext cx="2348280" cy="521280"/>
          </a:xfrm>
          <a:prstGeom prst="rect">
            <a:avLst/>
          </a:prstGeom>
          <a:noFill/>
          <a:ln>
            <a:noFill/>
          </a:ln>
        </p:spPr>
        <p:txBody>
          <a:bodyPr lIns="0" tIns="0" rIns="0" bIns="0"/>
          <a:lstStyle>
            <a:lvl1pPr marL="0" marR="0" lvl="0" indent="0" algn="r" rtl="0" hangingPunct="0">
              <a:buNone/>
              <a:tabLst/>
              <a:defRPr lang="de-DE" sz="1400">
                <a:latin typeface="Times New Roman" pitchFamily="18"/>
                <a:ea typeface="Arial Unicode MS" pitchFamily="2"/>
                <a:cs typeface="Tahoma" pitchFamily="2"/>
              </a:defRPr>
            </a:lvl1pPr>
          </a:lstStyle>
          <a:p>
            <a:pPr lvl="0"/>
            <a:fld id="{2F7EC1CB-C26B-49C4-B64F-16FD75F4EE2F}" type="slidenum">
              <a:t>‹Nr.›</a:t>
            </a:fld>
            <a:endParaRPr lang="de-D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dt="0"/>
  <p:txStyles>
    <p:titleStyle>
      <a:lvl1pPr algn="ctr" rtl="0" hangingPunct="0">
        <a:tabLst/>
        <a:defRPr lang="de-DE" sz="4400" b="1" i="0" u="none" strike="noStrike">
          <a:ln>
            <a:noFill/>
          </a:ln>
          <a:solidFill>
            <a:srgbClr val="FFFFFF"/>
          </a:solidFill>
          <a:latin typeface="Albany" pitchFamily="18"/>
          <a:cs typeface="Tahoma" pitchFamily="2"/>
        </a:defRPr>
      </a:lvl1pPr>
    </p:titleStyle>
    <p:bodyStyle>
      <a:lvl1pPr marL="0" marR="0" indent="0" rtl="0" hangingPunct="0">
        <a:spcBef>
          <a:spcPts val="0"/>
        </a:spcBef>
        <a:spcAft>
          <a:spcPts val="1417"/>
        </a:spcAft>
        <a:tabLst/>
        <a:defRPr lang="de-DE" sz="3200" b="0" i="0" u="none" strike="noStrike">
          <a:ln>
            <a:noFill/>
          </a:ln>
          <a:latin typeface="Albany" pitchFamily="18"/>
          <a:cs typeface="Tahoma" pitchFamily="2"/>
        </a:defRPr>
      </a:lvl1pPr>
    </p:bodyStyle>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10080625" cy="755967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useBgFill="1">
        <p:nvSpPr>
          <p:cNvPr id="7" name="Rounded Rectangle 6"/>
          <p:cNvSpPr/>
          <p:nvPr/>
        </p:nvSpPr>
        <p:spPr>
          <a:xfrm>
            <a:off x="100806" y="111995"/>
            <a:ext cx="9879013" cy="734688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3" name="Text Placeholder 2"/>
          <p:cNvSpPr>
            <a:spLocks noGrp="1"/>
          </p:cNvSpPr>
          <p:nvPr>
            <p:ph type="body" idx="1"/>
          </p:nvPr>
        </p:nvSpPr>
        <p:spPr>
          <a:xfrm>
            <a:off x="504031" y="1931918"/>
            <a:ext cx="9072563" cy="4821043"/>
          </a:xfrm>
          <a:prstGeom prst="rect">
            <a:avLst/>
          </a:prstGeom>
        </p:spPr>
        <p:txBody>
          <a:bodyPr vert="horz" lIns="100794" tIns="50397" rIns="100794" bIns="50397"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a:off x="504031" y="7006699"/>
            <a:ext cx="2352146" cy="402483"/>
          </a:xfrm>
          <a:prstGeom prst="rect">
            <a:avLst/>
          </a:prstGeom>
        </p:spPr>
        <p:txBody>
          <a:bodyPr vert="horz" lIns="100794" tIns="50397" rIns="100794" bIns="50397" rtlCol="0" anchor="ctr"/>
          <a:lstStyle>
            <a:lvl1pPr algn="l">
              <a:defRPr sz="1300">
                <a:solidFill>
                  <a:schemeClr val="tx2"/>
                </a:solidFill>
              </a:defRPr>
            </a:lvl1pPr>
          </a:lstStyle>
          <a:p>
            <a:pPr lvl="0"/>
            <a:endParaRPr lang="de-DE"/>
          </a:p>
        </p:txBody>
      </p:sp>
      <p:sp>
        <p:nvSpPr>
          <p:cNvPr id="5" name="Footer Placeholder 4"/>
          <p:cNvSpPr>
            <a:spLocks noGrp="1"/>
          </p:cNvSpPr>
          <p:nvPr>
            <p:ph type="ftr" sz="quarter" idx="3"/>
          </p:nvPr>
        </p:nvSpPr>
        <p:spPr>
          <a:xfrm>
            <a:off x="3444214" y="7006699"/>
            <a:ext cx="3192198" cy="402483"/>
          </a:xfrm>
          <a:prstGeom prst="rect">
            <a:avLst/>
          </a:prstGeom>
        </p:spPr>
        <p:txBody>
          <a:bodyPr vert="horz" lIns="100794" tIns="50397" rIns="100794" bIns="50397" rtlCol="0" anchor="ctr"/>
          <a:lstStyle>
            <a:lvl1pPr algn="ctr">
              <a:defRPr sz="1300">
                <a:solidFill>
                  <a:schemeClr val="tx2"/>
                </a:solidFill>
              </a:defRPr>
            </a:lvl1pPr>
          </a:lstStyle>
          <a:p>
            <a:pPr lvl="0"/>
            <a:r>
              <a:rPr lang="de-DE" smtClean="0"/>
              <a:t>Dirk Fimpeler: Dipl.-Finw., Dipl.-Jur.,Rechtsanwalt</a:t>
            </a:r>
            <a:endParaRPr lang="de-DE"/>
          </a:p>
        </p:txBody>
      </p:sp>
      <p:sp>
        <p:nvSpPr>
          <p:cNvPr id="6" name="Slide Number Placeholder 5"/>
          <p:cNvSpPr>
            <a:spLocks noGrp="1"/>
          </p:cNvSpPr>
          <p:nvPr>
            <p:ph type="sldNum" sz="quarter" idx="4"/>
          </p:nvPr>
        </p:nvSpPr>
        <p:spPr>
          <a:xfrm>
            <a:off x="7224448" y="7006699"/>
            <a:ext cx="2352146" cy="402483"/>
          </a:xfrm>
          <a:prstGeom prst="rect">
            <a:avLst/>
          </a:prstGeom>
        </p:spPr>
        <p:txBody>
          <a:bodyPr vert="horz" lIns="100794" tIns="50397" rIns="100794" bIns="50397" rtlCol="0" anchor="ctr"/>
          <a:lstStyle>
            <a:lvl1pPr algn="r">
              <a:defRPr sz="1300">
                <a:solidFill>
                  <a:schemeClr val="tx2"/>
                </a:solidFill>
              </a:defRPr>
            </a:lvl1pPr>
          </a:lstStyle>
          <a:p>
            <a:pPr lvl="0"/>
            <a:fld id="{4B7E6542-BB00-418E-A25A-B83067BED52A}" type="slidenum">
              <a:rPr lang="de-DE" smtClean="0"/>
              <a:t>‹Nr.›</a:t>
            </a:fld>
            <a:endParaRPr lang="de-DE"/>
          </a:p>
        </p:txBody>
      </p:sp>
      <p:sp>
        <p:nvSpPr>
          <p:cNvPr id="9" name="Rectangle 8"/>
          <p:cNvSpPr/>
          <p:nvPr/>
        </p:nvSpPr>
        <p:spPr>
          <a:xfrm>
            <a:off x="302419" y="306627"/>
            <a:ext cx="9475788" cy="1461537"/>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marL="0" algn="ctr" defTabSz="1007943" rtl="0" eaLnBrk="1" latinLnBrk="0" hangingPunct="1"/>
            <a:endParaRPr lang="en-US" sz="2000" kern="1200">
              <a:solidFill>
                <a:schemeClr val="lt1"/>
              </a:solidFill>
              <a:latin typeface="+mn-lt"/>
              <a:ea typeface="+mn-ea"/>
              <a:cs typeface="+mn-cs"/>
            </a:endParaRPr>
          </a:p>
        </p:txBody>
      </p:sp>
      <p:sp>
        <p:nvSpPr>
          <p:cNvPr id="10" name="Rectangle 9"/>
          <p:cNvSpPr/>
          <p:nvPr/>
        </p:nvSpPr>
        <p:spPr>
          <a:xfrm>
            <a:off x="411056" y="411012"/>
            <a:ext cx="9238941" cy="1233035"/>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2" name="Title Placeholder 1"/>
          <p:cNvSpPr>
            <a:spLocks noGrp="1"/>
          </p:cNvSpPr>
          <p:nvPr>
            <p:ph type="title"/>
          </p:nvPr>
        </p:nvSpPr>
        <p:spPr>
          <a:xfrm>
            <a:off x="469777" y="450155"/>
            <a:ext cx="9106817" cy="1145776"/>
          </a:xfrm>
          <a:prstGeom prst="rect">
            <a:avLst/>
          </a:prstGeom>
        </p:spPr>
        <p:txBody>
          <a:bodyPr vert="horz" lIns="100794" tIns="50397" rIns="100794" bIns="50397" rtlCol="0" anchor="ctr">
            <a:normAutofit/>
          </a:bodyPr>
          <a:lstStyle/>
          <a:p>
            <a:r>
              <a:rPr lang="de-DE" smtClean="0"/>
              <a:t>Titelmasterformat durch Klicken bearbeiten</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ctr" defTabSz="1007943" rtl="0" eaLnBrk="1" latinLnBrk="0" hangingPunct="1">
        <a:spcBef>
          <a:spcPct val="0"/>
        </a:spcBef>
        <a:buNone/>
        <a:defRPr sz="3900" kern="1200" cap="all" baseline="0">
          <a:solidFill>
            <a:schemeClr val="accent1">
              <a:lumMod val="75000"/>
            </a:schemeClr>
          </a:solidFill>
          <a:latin typeface="+mj-lt"/>
          <a:ea typeface="+mj-ea"/>
          <a:cs typeface="+mj-cs"/>
        </a:defRPr>
      </a:lvl1pPr>
    </p:titleStyle>
    <p:bodyStyle>
      <a:lvl1pPr marL="377979" indent="-251986" algn="l" defTabSz="1007943" rtl="0" eaLnBrk="1" latinLnBrk="0" hangingPunct="1">
        <a:spcBef>
          <a:spcPct val="20000"/>
        </a:spcBef>
        <a:buClr>
          <a:schemeClr val="accent1"/>
        </a:buClr>
        <a:buFont typeface="Arial" pitchFamily="34" charset="0"/>
        <a:buChar char="•"/>
        <a:defRPr sz="2600" kern="1200">
          <a:solidFill>
            <a:schemeClr val="tx2"/>
          </a:solidFill>
          <a:latin typeface="+mn-lt"/>
          <a:ea typeface="+mn-ea"/>
          <a:cs typeface="+mn-cs"/>
        </a:defRPr>
      </a:lvl1pPr>
      <a:lvl2pPr marL="705560" indent="-251986" algn="l" defTabSz="1007943" rtl="0" eaLnBrk="1" latinLnBrk="0" hangingPunct="1">
        <a:spcBef>
          <a:spcPct val="20000"/>
        </a:spcBef>
        <a:buClr>
          <a:schemeClr val="accent2"/>
        </a:buClr>
        <a:buFont typeface="Arial" pitchFamily="34" charset="0"/>
        <a:buChar char="•"/>
        <a:defRPr sz="2200" kern="1200">
          <a:solidFill>
            <a:schemeClr val="tx2"/>
          </a:solidFill>
          <a:latin typeface="+mn-lt"/>
          <a:ea typeface="+mn-ea"/>
          <a:cs typeface="+mn-cs"/>
        </a:defRPr>
      </a:lvl2pPr>
      <a:lvl3pPr marL="1007943" indent="-251986" algn="l" defTabSz="1007943" rtl="0" eaLnBrk="1" latinLnBrk="0" hangingPunct="1">
        <a:spcBef>
          <a:spcPct val="20000"/>
        </a:spcBef>
        <a:buClr>
          <a:schemeClr val="accent3"/>
        </a:buClr>
        <a:buFont typeface="Arial" pitchFamily="34" charset="0"/>
        <a:buChar char="•"/>
        <a:defRPr sz="2000" kern="1200">
          <a:solidFill>
            <a:schemeClr val="tx2"/>
          </a:solidFill>
          <a:latin typeface="+mn-lt"/>
          <a:ea typeface="+mn-ea"/>
          <a:cs typeface="+mn-cs"/>
        </a:defRPr>
      </a:lvl3pPr>
      <a:lvl4pPr marL="1411120" indent="-251986" algn="l" defTabSz="1007943" rtl="0" eaLnBrk="1" latinLnBrk="0" hangingPunct="1">
        <a:spcBef>
          <a:spcPct val="20000"/>
        </a:spcBef>
        <a:buClr>
          <a:schemeClr val="accent4"/>
        </a:buClr>
        <a:buFont typeface="Arial" pitchFamily="34" charset="0"/>
        <a:buChar char="•"/>
        <a:defRPr sz="1800" kern="1200">
          <a:solidFill>
            <a:schemeClr val="tx2"/>
          </a:solidFill>
          <a:latin typeface="+mn-lt"/>
          <a:ea typeface="+mn-ea"/>
          <a:cs typeface="+mn-cs"/>
        </a:defRPr>
      </a:lvl4pPr>
      <a:lvl5pPr marL="1713503" indent="-251986" algn="l" defTabSz="1007943" rtl="0" eaLnBrk="1" latinLnBrk="0" hangingPunct="1">
        <a:spcBef>
          <a:spcPct val="20000"/>
        </a:spcBef>
        <a:buClr>
          <a:schemeClr val="accent5"/>
        </a:buClr>
        <a:buFont typeface="Arial" pitchFamily="34" charset="0"/>
        <a:buChar char="•"/>
        <a:defRPr sz="1800" kern="1200" baseline="0">
          <a:solidFill>
            <a:schemeClr val="tx2"/>
          </a:solidFill>
          <a:latin typeface="+mn-lt"/>
          <a:ea typeface="+mn-ea"/>
          <a:cs typeface="+mn-cs"/>
        </a:defRPr>
      </a:lvl5pPr>
      <a:lvl6pPr marL="1915092" indent="-201589" algn="l" defTabSz="1007943"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6pPr>
      <a:lvl7pPr marL="2217475" indent="-201589" algn="l" defTabSz="1007943" rtl="0" eaLnBrk="1" latinLnBrk="0" hangingPunct="1">
        <a:spcBef>
          <a:spcPct val="20000"/>
        </a:spcBef>
        <a:buClr>
          <a:schemeClr val="accent2"/>
        </a:buClr>
        <a:buFont typeface="Arial" pitchFamily="34" charset="0"/>
        <a:buChar char="•"/>
        <a:defRPr sz="1500" kern="1200">
          <a:solidFill>
            <a:schemeClr val="tx2"/>
          </a:solidFill>
          <a:latin typeface="+mn-lt"/>
          <a:ea typeface="+mn-ea"/>
          <a:cs typeface="+mn-cs"/>
        </a:defRPr>
      </a:lvl7pPr>
      <a:lvl8pPr marL="2419063" indent="-201589" algn="l" defTabSz="1007943" rtl="0" eaLnBrk="1" latinLnBrk="0" hangingPunct="1">
        <a:spcBef>
          <a:spcPct val="20000"/>
        </a:spcBef>
        <a:buClr>
          <a:schemeClr val="accent3"/>
        </a:buClr>
        <a:buFont typeface="Arial" pitchFamily="34" charset="0"/>
        <a:buChar char="•"/>
        <a:defRPr sz="1500" kern="1200">
          <a:solidFill>
            <a:schemeClr val="tx2"/>
          </a:solidFill>
          <a:latin typeface="+mn-lt"/>
          <a:ea typeface="+mn-ea"/>
          <a:cs typeface="+mn-cs"/>
        </a:defRPr>
      </a:lvl8pPr>
      <a:lvl9pPr marL="2620652" indent="-201589" algn="l" defTabSz="1007943" rtl="0" eaLnBrk="1" latinLnBrk="0" hangingPunct="1">
        <a:spcBef>
          <a:spcPct val="20000"/>
        </a:spcBef>
        <a:buClr>
          <a:schemeClr val="accent4"/>
        </a:buClr>
        <a:buFont typeface="Arial" pitchFamily="34" charset="0"/>
        <a:buChar char="•"/>
        <a:defRPr sz="1500" kern="1200">
          <a:solidFill>
            <a:schemeClr val="tx2"/>
          </a:solidFill>
          <a:latin typeface="+mn-lt"/>
          <a:ea typeface="+mn-ea"/>
          <a:cs typeface="+mn-cs"/>
        </a:defRPr>
      </a:lvl9pPr>
    </p:bodyStyle>
    <p:otherStyle>
      <a:defPPr>
        <a:defRPr lang="en-US"/>
      </a:defPPr>
      <a:lvl1pPr marL="0" algn="l" defTabSz="1007943" rtl="0" eaLnBrk="1" latinLnBrk="0" hangingPunct="1">
        <a:defRPr sz="2000" kern="1200">
          <a:solidFill>
            <a:schemeClr val="tx1"/>
          </a:solidFill>
          <a:latin typeface="+mn-lt"/>
          <a:ea typeface="+mn-ea"/>
          <a:cs typeface="+mn-cs"/>
        </a:defRPr>
      </a:lvl1pPr>
      <a:lvl2pPr marL="503972" algn="l" defTabSz="1007943" rtl="0" eaLnBrk="1" latinLnBrk="0" hangingPunct="1">
        <a:defRPr sz="2000" kern="1200">
          <a:solidFill>
            <a:schemeClr val="tx1"/>
          </a:solidFill>
          <a:latin typeface="+mn-lt"/>
          <a:ea typeface="+mn-ea"/>
          <a:cs typeface="+mn-cs"/>
        </a:defRPr>
      </a:lvl2pPr>
      <a:lvl3pPr marL="1007943" algn="l" defTabSz="1007943" rtl="0" eaLnBrk="1" latinLnBrk="0" hangingPunct="1">
        <a:defRPr sz="2000" kern="1200">
          <a:solidFill>
            <a:schemeClr val="tx1"/>
          </a:solidFill>
          <a:latin typeface="+mn-lt"/>
          <a:ea typeface="+mn-ea"/>
          <a:cs typeface="+mn-cs"/>
        </a:defRPr>
      </a:lvl3pPr>
      <a:lvl4pPr marL="1511915" algn="l" defTabSz="1007943" rtl="0" eaLnBrk="1" latinLnBrk="0" hangingPunct="1">
        <a:defRPr sz="2000" kern="1200">
          <a:solidFill>
            <a:schemeClr val="tx1"/>
          </a:solidFill>
          <a:latin typeface="+mn-lt"/>
          <a:ea typeface="+mn-ea"/>
          <a:cs typeface="+mn-cs"/>
        </a:defRPr>
      </a:lvl4pPr>
      <a:lvl5pPr marL="2015886" algn="l" defTabSz="1007943" rtl="0" eaLnBrk="1" latinLnBrk="0" hangingPunct="1">
        <a:defRPr sz="2000" kern="1200">
          <a:solidFill>
            <a:schemeClr val="tx1"/>
          </a:solidFill>
          <a:latin typeface="+mn-lt"/>
          <a:ea typeface="+mn-ea"/>
          <a:cs typeface="+mn-cs"/>
        </a:defRPr>
      </a:lvl5pPr>
      <a:lvl6pPr marL="2519858" algn="l" defTabSz="1007943" rtl="0" eaLnBrk="1" latinLnBrk="0" hangingPunct="1">
        <a:defRPr sz="2000" kern="1200">
          <a:solidFill>
            <a:schemeClr val="tx1"/>
          </a:solidFill>
          <a:latin typeface="+mn-lt"/>
          <a:ea typeface="+mn-ea"/>
          <a:cs typeface="+mn-cs"/>
        </a:defRPr>
      </a:lvl6pPr>
      <a:lvl7pPr marL="3023829" algn="l" defTabSz="1007943" rtl="0" eaLnBrk="1" latinLnBrk="0" hangingPunct="1">
        <a:defRPr sz="2000" kern="1200">
          <a:solidFill>
            <a:schemeClr val="tx1"/>
          </a:solidFill>
          <a:latin typeface="+mn-lt"/>
          <a:ea typeface="+mn-ea"/>
          <a:cs typeface="+mn-cs"/>
        </a:defRPr>
      </a:lvl7pPr>
      <a:lvl8pPr marL="3527801" algn="l" defTabSz="1007943" rtl="0" eaLnBrk="1" latinLnBrk="0" hangingPunct="1">
        <a:defRPr sz="2000" kern="1200">
          <a:solidFill>
            <a:schemeClr val="tx1"/>
          </a:solidFill>
          <a:latin typeface="+mn-lt"/>
          <a:ea typeface="+mn-ea"/>
          <a:cs typeface="+mn-cs"/>
        </a:defRPr>
      </a:lvl8pPr>
      <a:lvl9pPr marL="4031772" algn="l" defTabSz="1007943"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3" Type="http://schemas.openxmlformats.org/officeDocument/2006/relationships/hyperlink" Target="mailto:fimpeler@gmx.de" TargetMode="External"/><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3" name="Untertitel 2"/>
          <p:cNvSpPr txBox="1">
            <a:spLocks noGrp="1"/>
          </p:cNvSpPr>
          <p:nvPr>
            <p:ph type="subTitle" idx="4294967295"/>
          </p:nvPr>
        </p:nvSpPr>
        <p:spPr>
          <a:xfrm>
            <a:off x="503808" y="971525"/>
            <a:ext cx="9072563" cy="5518646"/>
          </a:xfrm>
          <a:ln>
            <a:noFill/>
          </a:ln>
        </p:spPr>
        <p:txBody>
          <a:bodyPr anchor="ct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lvl="0" indent="-216000" algn="ctr">
              <a:buNone/>
            </a:pPr>
            <a:r>
              <a:rPr lang="de-DE" sz="4400" b="1" smtClean="0">
                <a:effectLst>
                  <a:outerShdw blurRad="38100" dist="38100" dir="2700000" algn="tl">
                    <a:srgbClr val="000000">
                      <a:alpha val="43137"/>
                    </a:srgbClr>
                  </a:outerShdw>
                </a:effectLst>
              </a:rPr>
              <a:t>Fortbildung 2021</a:t>
            </a:r>
            <a:endParaRPr lang="de-DE" sz="4400" b="1" dirty="0" smtClean="0">
              <a:effectLst>
                <a:outerShdw blurRad="38100" dist="38100" dir="2700000" algn="tl">
                  <a:srgbClr val="000000">
                    <a:alpha val="43137"/>
                  </a:srgbClr>
                </a:outerShdw>
              </a:effectLst>
            </a:endParaRPr>
          </a:p>
          <a:p>
            <a:pPr marL="0" lvl="0" indent="-216000" algn="ctr">
              <a:buNone/>
            </a:pPr>
            <a:endParaRPr lang="de-DE" sz="4400" b="1" dirty="0" smtClean="0">
              <a:solidFill>
                <a:srgbClr val="C00000"/>
              </a:solidFill>
              <a:effectLst>
                <a:outerShdw blurRad="38100" dist="38100" dir="2700000" algn="tl">
                  <a:srgbClr val="000000">
                    <a:alpha val="43137"/>
                  </a:srgbClr>
                </a:outerShdw>
              </a:effectLst>
            </a:endParaRPr>
          </a:p>
          <a:p>
            <a:pPr marL="0" lvl="0" indent="-216000" algn="ctr">
              <a:buNone/>
            </a:pPr>
            <a:r>
              <a:rPr lang="de-DE" sz="4400" b="1" dirty="0" smtClean="0">
                <a:effectLst>
                  <a:outerShdw blurRad="38100" dist="38100" dir="2700000" algn="tl">
                    <a:srgbClr val="000000">
                      <a:alpha val="43137"/>
                    </a:srgbClr>
                  </a:outerShdw>
                </a:effectLst>
              </a:rPr>
              <a:t>„Steuer-Tipps </a:t>
            </a:r>
            <a:r>
              <a:rPr lang="de-DE" sz="4400" b="1" dirty="0">
                <a:effectLst>
                  <a:outerShdw blurRad="38100" dist="38100" dir="2700000" algn="tl">
                    <a:srgbClr val="000000">
                      <a:alpha val="43137"/>
                    </a:srgbClr>
                  </a:outerShdw>
                </a:effectLst>
              </a:rPr>
              <a:t>für </a:t>
            </a:r>
            <a:r>
              <a:rPr lang="de-DE" sz="4400" b="1" dirty="0" smtClean="0">
                <a:effectLst>
                  <a:outerShdw blurRad="38100" dist="38100" dir="2700000" algn="tl">
                    <a:srgbClr val="000000">
                      <a:alpha val="43137"/>
                    </a:srgbClr>
                  </a:outerShdw>
                </a:effectLst>
              </a:rPr>
              <a:t>Kindertagespflegepersonen“</a:t>
            </a:r>
            <a:endParaRPr lang="de-DE" sz="4400" b="1" dirty="0">
              <a:effectLst>
                <a:outerShdw blurRad="38100" dist="38100" dir="2700000" algn="tl">
                  <a:srgbClr val="000000">
                    <a:alpha val="43137"/>
                  </a:srgbClr>
                </a:outerShdw>
              </a:effectLst>
            </a:endParaRPr>
          </a:p>
          <a:p>
            <a:pPr marL="0" lvl="0" indent="-216000" algn="ctr">
              <a:buNone/>
            </a:pPr>
            <a:endParaRPr lang="de-DE" sz="4000" dirty="0"/>
          </a:p>
          <a:p>
            <a:pPr marL="0" lvl="0" indent="-216000" algn="ctr">
              <a:buNone/>
            </a:pPr>
            <a:endParaRPr lang="de-DE" sz="4000" dirty="0"/>
          </a:p>
          <a:p>
            <a:pPr marL="0" lvl="0" indent="-216000" algn="ctr">
              <a:buNone/>
            </a:pPr>
            <a:endParaRPr lang="de-DE" sz="4000" u="sng" dirty="0"/>
          </a:p>
          <a:p>
            <a:pPr marL="0" lvl="0" indent="-216000" algn="ctr">
              <a:buNone/>
            </a:pPr>
            <a:r>
              <a:rPr lang="de-DE" sz="1200" dirty="0" smtClean="0"/>
              <a:t> </a:t>
            </a:r>
            <a:endParaRPr lang="de-DE" sz="1200" dirty="0"/>
          </a:p>
        </p:txBody>
      </p:sp>
      <p:cxnSp>
        <p:nvCxnSpPr>
          <p:cNvPr id="9" name="Gerade Verbindung 8"/>
          <p:cNvCxnSpPr/>
          <p:nvPr/>
        </p:nvCxnSpPr>
        <p:spPr>
          <a:xfrm>
            <a:off x="1511920" y="2267669"/>
            <a:ext cx="7200800" cy="0"/>
          </a:xfrm>
          <a:prstGeom prst="line">
            <a:avLst/>
          </a:prstGeom>
          <a:ln w="76200" cmpd="tri">
            <a:solidFill>
              <a:srgbClr val="C00000"/>
            </a:solidFill>
          </a:ln>
        </p:spPr>
        <p:style>
          <a:lnRef idx="1">
            <a:schemeClr val="accent1"/>
          </a:lnRef>
          <a:fillRef idx="0">
            <a:schemeClr val="accent1"/>
          </a:fillRef>
          <a:effectRef idx="0">
            <a:schemeClr val="accent1"/>
          </a:effectRef>
          <a:fontRef idx="minor">
            <a:schemeClr val="tx1"/>
          </a:fontRef>
        </p:style>
      </p:cxnSp>
      <p:pic>
        <p:nvPicPr>
          <p:cNvPr id="2050" name="Picture 2" descr="C:\Users\roede\AppData\Local\Microsoft\Windows\INetCache\IE\2417EP1L\steuern-mit-einem-taschenrechner-auf-einem-steuererklarungsformular[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2200" y="4499917"/>
            <a:ext cx="3600151" cy="243994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b="1" dirty="0" smtClean="0">
                <a:effectLst>
                  <a:outerShdw blurRad="38100" dist="38100" dir="2700000" algn="tl">
                    <a:srgbClr val="000000">
                      <a:alpha val="43137"/>
                    </a:srgbClr>
                  </a:outerShdw>
                </a:effectLst>
              </a:rPr>
              <a:t>2. Gewinn</a:t>
            </a:r>
            <a:endParaRPr lang="de-DE" dirty="0"/>
          </a:p>
        </p:txBody>
      </p:sp>
      <p:sp>
        <p:nvSpPr>
          <p:cNvPr id="3" name="Inhaltsplatzhalter 2"/>
          <p:cNvSpPr>
            <a:spLocks noGrp="1"/>
          </p:cNvSpPr>
          <p:nvPr>
            <p:ph idx="1"/>
          </p:nvPr>
        </p:nvSpPr>
        <p:spPr/>
        <p:txBody>
          <a:bodyPr>
            <a:normAutofit/>
          </a:bodyPr>
          <a:lstStyle/>
          <a:p>
            <a:pPr marL="125993" indent="0">
              <a:buClr>
                <a:srgbClr val="C00000"/>
              </a:buClr>
              <a:buNone/>
            </a:pPr>
            <a:r>
              <a:rPr lang="de-DE" b="1" dirty="0" smtClean="0">
                <a:effectLst>
                  <a:outerShdw blurRad="38100" dist="38100" dir="2700000" algn="tl">
                    <a:srgbClr val="000000">
                      <a:alpha val="43137"/>
                    </a:srgbClr>
                  </a:outerShdw>
                </a:effectLst>
              </a:rPr>
              <a:t>Essengeld</a:t>
            </a:r>
          </a:p>
          <a:p>
            <a:pPr>
              <a:buClr>
                <a:srgbClr val="C00000"/>
              </a:buClr>
            </a:pPr>
            <a:r>
              <a:rPr lang="de-DE" dirty="0" smtClean="0"/>
              <a:t>Entweder </a:t>
            </a:r>
            <a:r>
              <a:rPr lang="de-DE" dirty="0"/>
              <a:t>auf eigene Rechnung / </a:t>
            </a:r>
            <a:r>
              <a:rPr lang="de-DE" dirty="0" smtClean="0"/>
              <a:t>Namen</a:t>
            </a:r>
          </a:p>
          <a:p>
            <a:pPr marL="125993" indent="0">
              <a:buClr>
                <a:srgbClr val="C00000"/>
              </a:buClr>
              <a:buNone/>
            </a:pPr>
            <a:r>
              <a:rPr lang="de-DE" dirty="0" smtClean="0"/>
              <a:t>= </a:t>
            </a:r>
            <a:r>
              <a:rPr lang="de-DE" dirty="0"/>
              <a:t>steuerpflichtige </a:t>
            </a:r>
            <a:r>
              <a:rPr lang="de-DE" dirty="0" smtClean="0"/>
              <a:t>Einnahme</a:t>
            </a:r>
          </a:p>
          <a:p>
            <a:pPr>
              <a:buClr>
                <a:srgbClr val="C00000"/>
              </a:buClr>
            </a:pPr>
            <a:r>
              <a:rPr lang="de-DE" dirty="0" smtClean="0"/>
              <a:t>Oder </a:t>
            </a:r>
            <a:r>
              <a:rPr lang="de-DE" dirty="0"/>
              <a:t>fremde Rechnung / fremder </a:t>
            </a:r>
            <a:r>
              <a:rPr lang="de-DE" dirty="0" smtClean="0"/>
              <a:t>Name</a:t>
            </a:r>
          </a:p>
          <a:p>
            <a:pPr marL="125993" indent="0">
              <a:buClr>
                <a:srgbClr val="C00000"/>
              </a:buClr>
              <a:buNone/>
            </a:pPr>
            <a:r>
              <a:rPr lang="de-DE" dirty="0" smtClean="0"/>
              <a:t>= </a:t>
            </a:r>
            <a:r>
              <a:rPr lang="de-DE" dirty="0"/>
              <a:t>durchlaufender </a:t>
            </a:r>
            <a:r>
              <a:rPr lang="de-DE" dirty="0" smtClean="0"/>
              <a:t>Posten</a:t>
            </a:r>
          </a:p>
          <a:p>
            <a:pPr marL="125993" indent="0">
              <a:buClr>
                <a:srgbClr val="C00000"/>
              </a:buClr>
              <a:buNone/>
            </a:pPr>
            <a:endParaRPr lang="de-DE" dirty="0"/>
          </a:p>
          <a:p>
            <a:pPr marL="125993" indent="0">
              <a:buClr>
                <a:srgbClr val="C00000"/>
              </a:buClr>
              <a:buNone/>
            </a:pPr>
            <a:r>
              <a:rPr lang="de-DE" b="1" dirty="0" smtClean="0">
                <a:effectLst>
                  <a:outerShdw blurRad="38100" dist="38100" dir="2700000" algn="tl">
                    <a:srgbClr val="000000">
                      <a:alpha val="43137"/>
                    </a:srgbClr>
                  </a:outerShdw>
                </a:effectLst>
              </a:rPr>
              <a:t>Mietkostenzuschuss</a:t>
            </a:r>
          </a:p>
          <a:p>
            <a:pPr>
              <a:buClr>
                <a:srgbClr val="C00000"/>
              </a:buClr>
            </a:pPr>
            <a:r>
              <a:rPr lang="de-DE" dirty="0" smtClean="0">
                <a:effectLst>
                  <a:outerShdw blurRad="38100" dist="38100" dir="2700000" algn="tl">
                    <a:srgbClr val="000000">
                      <a:alpha val="43137"/>
                    </a:srgbClr>
                  </a:outerShdw>
                </a:effectLst>
              </a:rPr>
              <a:t>100€ in der eignen Wohnung</a:t>
            </a:r>
          </a:p>
          <a:p>
            <a:pPr>
              <a:buClr>
                <a:srgbClr val="C00000"/>
              </a:buClr>
            </a:pPr>
            <a:r>
              <a:rPr lang="de-DE" dirty="0" smtClean="0">
                <a:effectLst>
                  <a:outerShdw blurRad="38100" dist="38100" dir="2700000" algn="tl">
                    <a:srgbClr val="000000">
                      <a:alpha val="43137"/>
                    </a:srgbClr>
                  </a:outerShdw>
                </a:effectLst>
              </a:rPr>
              <a:t>5 € je qm </a:t>
            </a:r>
            <a:r>
              <a:rPr lang="de-DE" smtClean="0">
                <a:effectLst>
                  <a:outerShdw blurRad="38100" dist="38100" dir="2700000" algn="tl">
                    <a:srgbClr val="000000">
                      <a:alpha val="43137"/>
                    </a:srgbClr>
                  </a:outerShdw>
                </a:effectLst>
              </a:rPr>
              <a:t>bei separat angemieteten </a:t>
            </a:r>
            <a:r>
              <a:rPr lang="de-DE" dirty="0" smtClean="0">
                <a:effectLst>
                  <a:outerShdw blurRad="38100" dist="38100" dir="2700000" algn="tl">
                    <a:srgbClr val="000000">
                      <a:alpha val="43137"/>
                    </a:srgbClr>
                  </a:outerShdw>
                </a:effectLst>
              </a:rPr>
              <a:t>Räumen</a:t>
            </a: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1832834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effectLst>
                  <a:outerShdw blurRad="38100" dist="38100" dir="2700000" algn="tl">
                    <a:srgbClr val="000000">
                      <a:alpha val="43137"/>
                    </a:srgbClr>
                  </a:outerShdw>
                </a:effectLst>
              </a:rPr>
              <a:t>3. Betriebsausgaben</a:t>
            </a:r>
            <a:endParaRPr lang="de-DE" dirty="0"/>
          </a:p>
        </p:txBody>
      </p:sp>
      <p:sp>
        <p:nvSpPr>
          <p:cNvPr id="3" name="Inhaltsplatzhalter 2"/>
          <p:cNvSpPr>
            <a:spLocks noGrp="1"/>
          </p:cNvSpPr>
          <p:nvPr>
            <p:ph idx="1"/>
          </p:nvPr>
        </p:nvSpPr>
        <p:spPr/>
        <p:txBody>
          <a:bodyPr>
            <a:normAutofit/>
          </a:bodyPr>
          <a:lstStyle/>
          <a:p>
            <a:pPr marL="125993" indent="0">
              <a:buClr>
                <a:srgbClr val="C00000"/>
              </a:buClr>
              <a:buSzPct val="100000"/>
              <a:buNone/>
            </a:pPr>
            <a:r>
              <a:rPr lang="de-DE" b="1" dirty="0" smtClean="0">
                <a:effectLst>
                  <a:outerShdw blurRad="38100" dist="38100" dir="2700000" algn="tl">
                    <a:srgbClr val="000000">
                      <a:alpha val="43137"/>
                    </a:srgbClr>
                  </a:outerShdw>
                </a:effectLst>
              </a:rPr>
              <a:t>Wahlrecht</a:t>
            </a:r>
            <a:endParaRPr lang="de-DE" dirty="0" smtClean="0"/>
          </a:p>
          <a:p>
            <a:pPr>
              <a:buClr>
                <a:srgbClr val="C00000"/>
              </a:buClr>
              <a:buSzPct val="100000"/>
            </a:pPr>
            <a:r>
              <a:rPr lang="de-DE" dirty="0" smtClean="0"/>
              <a:t>Betriebskostenpauschale</a:t>
            </a:r>
            <a:endParaRPr lang="de-DE" dirty="0"/>
          </a:p>
          <a:p>
            <a:pPr>
              <a:buClr>
                <a:srgbClr val="C00000"/>
              </a:buClr>
              <a:buSzPct val="100000"/>
            </a:pPr>
            <a:r>
              <a:rPr lang="de-DE" altLang="zh-CN" dirty="0"/>
              <a:t>§ 4 Abs. 3 - Rechnung</a:t>
            </a:r>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1303292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effectLst>
                  <a:outerShdw blurRad="38100" dist="38100" dir="2700000" algn="tl">
                    <a:srgbClr val="000000">
                      <a:alpha val="43137"/>
                    </a:srgbClr>
                  </a:outerShdw>
                </a:effectLst>
              </a:rPr>
              <a:t>3. </a:t>
            </a:r>
            <a:r>
              <a:rPr lang="de-DE" b="1" dirty="0">
                <a:effectLst>
                  <a:outerShdw blurRad="38100" dist="38100" dir="2700000" algn="tl">
                    <a:srgbClr val="000000">
                      <a:alpha val="43137"/>
                    </a:srgbClr>
                  </a:outerShdw>
                </a:effectLst>
              </a:rPr>
              <a:t>Betriebsausgaben</a:t>
            </a:r>
            <a:endParaRPr lang="de-DE" dirty="0"/>
          </a:p>
        </p:txBody>
      </p:sp>
      <p:sp>
        <p:nvSpPr>
          <p:cNvPr id="3" name="Inhaltsplatzhalter 2"/>
          <p:cNvSpPr>
            <a:spLocks noGrp="1"/>
          </p:cNvSpPr>
          <p:nvPr>
            <p:ph idx="1"/>
          </p:nvPr>
        </p:nvSpPr>
        <p:spPr/>
        <p:txBody>
          <a:bodyPr>
            <a:normAutofit/>
          </a:bodyPr>
          <a:lstStyle/>
          <a:p>
            <a:pPr marL="125993" indent="0">
              <a:buClr>
                <a:srgbClr val="C00000"/>
              </a:buClr>
              <a:buSzPct val="100000"/>
              <a:buNone/>
            </a:pPr>
            <a:r>
              <a:rPr lang="de-DE" b="1" cap="all" dirty="0" smtClean="0">
                <a:effectLst>
                  <a:outerShdw blurRad="38100" dist="38100" dir="2700000" algn="tl" rotWithShape="0">
                    <a:srgbClr val="000000">
                      <a:alpha val="43000"/>
                    </a:srgbClr>
                  </a:outerShdw>
                </a:effectLst>
              </a:rPr>
              <a:t>Betriebskostenpauschale:</a:t>
            </a:r>
            <a:endParaRPr lang="de-DE" dirty="0" smtClean="0"/>
          </a:p>
          <a:p>
            <a:pPr>
              <a:buClr>
                <a:srgbClr val="C00000"/>
              </a:buClr>
              <a:buSzPct val="100000"/>
            </a:pPr>
            <a:r>
              <a:rPr lang="de-DE" dirty="0" smtClean="0"/>
              <a:t>300</a:t>
            </a:r>
            <a:r>
              <a:rPr lang="de-DE" dirty="0"/>
              <a:t>,- € / Kind bei 8 Stunden</a:t>
            </a:r>
          </a:p>
          <a:p>
            <a:pPr lvl="0">
              <a:buClr>
                <a:srgbClr val="C00000"/>
              </a:buClr>
              <a:buSzPct val="100000"/>
            </a:pPr>
            <a:r>
              <a:rPr lang="de-DE" dirty="0"/>
              <a:t>Anteilige Kürzung bei geringerer Betreuungszeit</a:t>
            </a:r>
          </a:p>
          <a:p>
            <a:pPr lvl="0">
              <a:buClr>
                <a:srgbClr val="C00000"/>
              </a:buClr>
              <a:buSzPct val="100000"/>
            </a:pPr>
            <a:r>
              <a:rPr lang="de-DE" dirty="0"/>
              <a:t>(40 Wochenstunden/20 Tage Monat)</a:t>
            </a:r>
          </a:p>
          <a:p>
            <a:pPr lvl="0">
              <a:buClr>
                <a:srgbClr val="C00000"/>
              </a:buClr>
              <a:buSzPct val="100000"/>
            </a:pPr>
            <a:r>
              <a:rPr lang="de-DE" dirty="0"/>
              <a:t>Abrechnung pro Monat</a:t>
            </a:r>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1671114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effectLst>
                  <a:outerShdw blurRad="38100" dist="38100" dir="2700000" algn="tl" rotWithShape="0">
                    <a:srgbClr val="000000">
                      <a:alpha val="43000"/>
                    </a:srgbClr>
                  </a:outerShdw>
                </a:effectLst>
              </a:rPr>
              <a:t>3. Betriebsausgaben</a:t>
            </a:r>
            <a:endParaRPr lang="de-DE" dirty="0"/>
          </a:p>
        </p:txBody>
      </p:sp>
      <p:sp>
        <p:nvSpPr>
          <p:cNvPr id="3" name="Inhaltsplatzhalter 2"/>
          <p:cNvSpPr>
            <a:spLocks noGrp="1"/>
          </p:cNvSpPr>
          <p:nvPr>
            <p:ph idx="1"/>
          </p:nvPr>
        </p:nvSpPr>
        <p:spPr/>
        <p:txBody>
          <a:bodyPr>
            <a:normAutofit/>
          </a:bodyPr>
          <a:lstStyle/>
          <a:p>
            <a:pPr marL="125993" lvl="0" indent="0">
              <a:buClr>
                <a:srgbClr val="C00000"/>
              </a:buClr>
              <a:buSzPct val="100000"/>
              <a:buNone/>
            </a:pPr>
            <a:r>
              <a:rPr lang="de-DE" b="1" cap="all" dirty="0" smtClean="0">
                <a:effectLst>
                  <a:outerShdw blurRad="38100" dist="38100" dir="2700000" algn="tl" rotWithShape="0">
                    <a:srgbClr val="000000">
                      <a:alpha val="43000"/>
                    </a:srgbClr>
                  </a:outerShdw>
                </a:effectLst>
              </a:rPr>
              <a:t>Betriebskostenpauschale:</a:t>
            </a:r>
            <a:endParaRPr lang="de-DE" dirty="0" smtClean="0"/>
          </a:p>
          <a:p>
            <a:pPr lvl="0">
              <a:buClr>
                <a:srgbClr val="C00000"/>
              </a:buClr>
              <a:buSzPct val="100000"/>
            </a:pPr>
            <a:r>
              <a:rPr lang="de-DE" dirty="0" smtClean="0"/>
              <a:t>Formel </a:t>
            </a:r>
            <a:r>
              <a:rPr lang="de-DE" dirty="0"/>
              <a:t>(vereinfacht):</a:t>
            </a:r>
          </a:p>
          <a:p>
            <a:pPr marL="108000" lvl="0" indent="0">
              <a:buClr>
                <a:srgbClr val="C00000"/>
              </a:buClr>
              <a:buSzPct val="100000"/>
              <a:buNone/>
            </a:pPr>
            <a:r>
              <a:rPr lang="de-DE" dirty="0"/>
              <a:t>300 EUR pro Monat = pauschaliert 4 Wochen = 75 EUR pro Woche, pro einzelnem Kind</a:t>
            </a:r>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3205028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effectLst>
                  <a:outerShdw blurRad="38100" dist="38100" dir="2700000" algn="tl" rotWithShape="0">
                    <a:srgbClr val="000000">
                      <a:alpha val="43000"/>
                    </a:srgbClr>
                  </a:outerShdw>
                </a:effectLst>
              </a:rPr>
              <a:t>3. Betriebsausgaben</a:t>
            </a: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graphicFrame>
        <p:nvGraphicFramePr>
          <p:cNvPr id="5" name="Tabelle 4"/>
          <p:cNvGraphicFramePr>
            <a:graphicFrameLocks noGrp="1"/>
          </p:cNvGraphicFramePr>
          <p:nvPr>
            <p:extLst>
              <p:ext uri="{D42A27DB-BD31-4B8C-83A1-F6EECF244321}">
                <p14:modId xmlns:p14="http://schemas.microsoft.com/office/powerpoint/2010/main" val="421316885"/>
              </p:ext>
            </p:extLst>
          </p:nvPr>
        </p:nvGraphicFramePr>
        <p:xfrm>
          <a:off x="503237" y="2617311"/>
          <a:ext cx="9072564" cy="3291840"/>
        </p:xfrm>
        <a:graphic>
          <a:graphicData uri="http://schemas.openxmlformats.org/drawingml/2006/table">
            <a:tbl>
              <a:tblPr/>
              <a:tblGrid>
                <a:gridCol w="1512094"/>
                <a:gridCol w="1512094"/>
                <a:gridCol w="1512094"/>
                <a:gridCol w="1512094"/>
                <a:gridCol w="1512094"/>
                <a:gridCol w="1512094"/>
              </a:tblGrid>
              <a:tr h="365760">
                <a:tc>
                  <a:txBody>
                    <a:bodyPr/>
                    <a:lstStyle/>
                    <a:p>
                      <a:endParaRPr lang="de-DE" sz="180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1 Tag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2 Tage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3 Tage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4 Tage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5 Tage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5760">
                <a:tc>
                  <a:txBody>
                    <a:bodyPr/>
                    <a:lstStyle/>
                    <a:p>
                      <a:r>
                        <a:rPr lang="de-DE" sz="1800" dirty="0">
                          <a:solidFill>
                            <a:schemeClr val="tx2"/>
                          </a:solidFill>
                        </a:rPr>
                        <a:t>1 Stunde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7,50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15,00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22,50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30,00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37,50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5760">
                <a:tc>
                  <a:txBody>
                    <a:bodyPr/>
                    <a:lstStyle/>
                    <a:p>
                      <a:r>
                        <a:rPr lang="de-DE" sz="1800" dirty="0">
                          <a:solidFill>
                            <a:schemeClr val="tx2"/>
                          </a:solidFill>
                        </a:rPr>
                        <a:t>2 Stunden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15,00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30,00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45,00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60,00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75,00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5760">
                <a:tc>
                  <a:txBody>
                    <a:bodyPr/>
                    <a:lstStyle/>
                    <a:p>
                      <a:r>
                        <a:rPr lang="de-DE" sz="1800">
                          <a:solidFill>
                            <a:schemeClr val="tx2"/>
                          </a:solidFill>
                        </a:rPr>
                        <a:t>3 Stunden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22,50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45,00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67,50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90,00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112,50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5760">
                <a:tc>
                  <a:txBody>
                    <a:bodyPr/>
                    <a:lstStyle/>
                    <a:p>
                      <a:r>
                        <a:rPr lang="de-DE" sz="1800">
                          <a:solidFill>
                            <a:schemeClr val="tx2"/>
                          </a:solidFill>
                        </a:rPr>
                        <a:t>4 Stunden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30,00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60,00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90,00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120,00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150,00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5760">
                <a:tc>
                  <a:txBody>
                    <a:bodyPr/>
                    <a:lstStyle/>
                    <a:p>
                      <a:r>
                        <a:rPr lang="de-DE" sz="1800">
                          <a:solidFill>
                            <a:schemeClr val="tx2"/>
                          </a:solidFill>
                        </a:rPr>
                        <a:t>5 Stunden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37,50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75,00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112,50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150,00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187,50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5760">
                <a:tc>
                  <a:txBody>
                    <a:bodyPr/>
                    <a:lstStyle/>
                    <a:p>
                      <a:r>
                        <a:rPr lang="de-DE" sz="1800">
                          <a:solidFill>
                            <a:schemeClr val="tx2"/>
                          </a:solidFill>
                        </a:rPr>
                        <a:t>6 Stunden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45,00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90,00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135,00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180,00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225,00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5760">
                <a:tc>
                  <a:txBody>
                    <a:bodyPr/>
                    <a:lstStyle/>
                    <a:p>
                      <a:r>
                        <a:rPr lang="de-DE" sz="1800">
                          <a:solidFill>
                            <a:schemeClr val="tx2"/>
                          </a:solidFill>
                        </a:rPr>
                        <a:t>7 Stunden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52,50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105,00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157,50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210,00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262,50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5760">
                <a:tc>
                  <a:txBody>
                    <a:bodyPr/>
                    <a:lstStyle/>
                    <a:p>
                      <a:r>
                        <a:rPr lang="de-DE" sz="1800">
                          <a:solidFill>
                            <a:schemeClr val="tx2"/>
                          </a:solidFill>
                        </a:rPr>
                        <a:t>8 Stunden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60,00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120,00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180,00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a:solidFill>
                            <a:schemeClr val="tx2"/>
                          </a:solidFill>
                        </a:rPr>
                        <a:t>240,00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dirty="0">
                          <a:solidFill>
                            <a:schemeClr val="tx2"/>
                          </a:solidFill>
                        </a:rPr>
                        <a:t>300,00 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Rechteck 2"/>
          <p:cNvSpPr/>
          <p:nvPr/>
        </p:nvSpPr>
        <p:spPr>
          <a:xfrm>
            <a:off x="431800" y="1979637"/>
            <a:ext cx="3252814" cy="369332"/>
          </a:xfrm>
          <a:prstGeom prst="rect">
            <a:avLst/>
          </a:prstGeom>
        </p:spPr>
        <p:txBody>
          <a:bodyPr wrap="none">
            <a:spAutoFit/>
          </a:bodyPr>
          <a:lstStyle/>
          <a:p>
            <a:r>
              <a:rPr lang="de-DE" b="1" cap="all" dirty="0" smtClean="0">
                <a:effectLst>
                  <a:outerShdw blurRad="38100" dist="38100" dir="2700000" algn="tl" rotWithShape="0">
                    <a:srgbClr val="000000">
                      <a:alpha val="43000"/>
                    </a:srgbClr>
                  </a:outerShdw>
                </a:effectLst>
              </a:rPr>
              <a:t>Betriebskostenpauschale</a:t>
            </a:r>
            <a:endParaRPr lang="de-DE" dirty="0"/>
          </a:p>
        </p:txBody>
      </p:sp>
    </p:spTree>
    <p:extLst>
      <p:ext uri="{BB962C8B-B14F-4D97-AF65-F5344CB8AC3E}">
        <p14:creationId xmlns:p14="http://schemas.microsoft.com/office/powerpoint/2010/main" val="9999087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effectLst>
                  <a:outerShdw blurRad="38100" dist="38100" dir="2700000" algn="tl">
                    <a:srgbClr val="000000">
                      <a:alpha val="43137"/>
                    </a:srgbClr>
                  </a:outerShdw>
                </a:effectLst>
              </a:rPr>
              <a:t>3. </a:t>
            </a:r>
            <a:r>
              <a:rPr lang="de-DE" b="1" dirty="0">
                <a:effectLst>
                  <a:outerShdw blurRad="38100" dist="38100" dir="2700000" algn="tl">
                    <a:srgbClr val="000000">
                      <a:alpha val="43137"/>
                    </a:srgbClr>
                  </a:outerShdw>
                </a:effectLst>
              </a:rPr>
              <a:t>Betriebsausgaben</a:t>
            </a:r>
            <a:endParaRPr lang="de-DE" dirty="0"/>
          </a:p>
        </p:txBody>
      </p:sp>
      <p:sp>
        <p:nvSpPr>
          <p:cNvPr id="3" name="Inhaltsplatzhalter 2"/>
          <p:cNvSpPr>
            <a:spLocks noGrp="1"/>
          </p:cNvSpPr>
          <p:nvPr>
            <p:ph idx="1"/>
          </p:nvPr>
        </p:nvSpPr>
        <p:spPr/>
        <p:txBody>
          <a:bodyPr>
            <a:normAutofit/>
          </a:bodyPr>
          <a:lstStyle/>
          <a:p>
            <a:pPr marL="125993" indent="0">
              <a:buClr>
                <a:srgbClr val="C00000"/>
              </a:buClr>
              <a:buSzPct val="100000"/>
              <a:buNone/>
            </a:pPr>
            <a:r>
              <a:rPr lang="de-DE" sz="2400" b="1" dirty="0" smtClean="0">
                <a:effectLst>
                  <a:outerShdw blurRad="38100" dist="38100" dir="2700000" algn="tl">
                    <a:srgbClr val="000000">
                      <a:alpha val="43137"/>
                    </a:srgbClr>
                  </a:outerShdw>
                </a:effectLst>
                <a:latin typeface="Arial" pitchFamily="34"/>
                <a:cs typeface="Arial" pitchFamily="34"/>
              </a:rPr>
              <a:t>Betriebskostenpauschale </a:t>
            </a:r>
          </a:p>
          <a:p>
            <a:pPr marL="125993" indent="0">
              <a:buClr>
                <a:srgbClr val="C00000"/>
              </a:buClr>
              <a:buSzPct val="100000"/>
              <a:buNone/>
            </a:pPr>
            <a:endParaRPr lang="de-DE" sz="2400" b="1" dirty="0" smtClean="0">
              <a:effectLst>
                <a:outerShdw blurRad="38100" dist="38100" dir="2700000" algn="tl">
                  <a:srgbClr val="000000">
                    <a:alpha val="43137"/>
                  </a:srgbClr>
                </a:outerShdw>
              </a:effectLst>
              <a:latin typeface="Arial" pitchFamily="34"/>
              <a:cs typeface="Arial" pitchFamily="34"/>
            </a:endParaRPr>
          </a:p>
          <a:p>
            <a:pPr marL="125993" indent="0">
              <a:buClr>
                <a:srgbClr val="C00000"/>
              </a:buClr>
              <a:buSzPct val="100000"/>
              <a:buNone/>
            </a:pPr>
            <a:r>
              <a:rPr lang="de-DE" sz="2400" b="1" dirty="0" smtClean="0">
                <a:effectLst>
                  <a:outerShdw blurRad="38100" dist="38100" dir="2700000" algn="tl">
                    <a:srgbClr val="000000">
                      <a:alpha val="43137"/>
                    </a:srgbClr>
                  </a:outerShdw>
                </a:effectLst>
                <a:latin typeface="Arial" pitchFamily="34"/>
                <a:cs typeface="Arial" pitchFamily="34"/>
              </a:rPr>
              <a:t>Anwendbar auch bei Zahlungen </a:t>
            </a:r>
            <a:r>
              <a:rPr lang="de-DE" sz="2400" b="1" dirty="0">
                <a:effectLst>
                  <a:outerShdw blurRad="38100" dist="38100" dir="2700000" algn="tl">
                    <a:srgbClr val="000000">
                      <a:alpha val="43137"/>
                    </a:srgbClr>
                  </a:outerShdw>
                </a:effectLst>
                <a:latin typeface="Arial" pitchFamily="34"/>
                <a:cs typeface="Arial" pitchFamily="34"/>
              </a:rPr>
              <a:t>von Privatpersonen</a:t>
            </a:r>
            <a:endParaRPr lang="de-DE" sz="2400" b="1" dirty="0">
              <a:effectLst>
                <a:outerShdw blurRad="38100" dist="38100" dir="2700000" algn="tl">
                  <a:srgbClr val="000000">
                    <a:alpha val="43137"/>
                  </a:srgbClr>
                </a:outerShdw>
              </a:effectLst>
            </a:endParaRPr>
          </a:p>
          <a:p>
            <a:pPr>
              <a:buClr>
                <a:srgbClr val="C00000"/>
              </a:buClr>
              <a:buSzPct val="100000"/>
            </a:pPr>
            <a:r>
              <a:rPr lang="de-DE" sz="2400" dirty="0"/>
              <a:t>Wohl Pauschale (alt) von 245€ </a:t>
            </a:r>
            <a:endParaRPr lang="de-DE" sz="2400" dirty="0" smtClean="0"/>
          </a:p>
          <a:p>
            <a:pPr>
              <a:buClr>
                <a:srgbClr val="C00000"/>
              </a:buClr>
              <a:buSzPct val="100000"/>
            </a:pPr>
            <a:r>
              <a:rPr lang="de-DE" sz="2400" dirty="0" smtClean="0"/>
              <a:t>Einfach </a:t>
            </a:r>
            <a:r>
              <a:rPr lang="de-DE" sz="2400" dirty="0"/>
              <a:t>300€ Gleichbehandlung</a:t>
            </a:r>
            <a:endParaRPr lang="de-DE" sz="2400" dirty="0">
              <a:solidFill>
                <a:srgbClr val="C00000"/>
              </a:solidFill>
            </a:endParaRPr>
          </a:p>
          <a:p>
            <a:pPr marL="125993" lvl="0" indent="0">
              <a:buClr>
                <a:srgbClr val="C00000"/>
              </a:buClr>
              <a:buSzPct val="100000"/>
              <a:buNone/>
            </a:pPr>
            <a:endParaRPr lang="de-DE" sz="2400" dirty="0">
              <a:solidFill>
                <a:srgbClr val="002060"/>
              </a:solidFill>
            </a:endParaRPr>
          </a:p>
          <a:p>
            <a:pPr marL="125993" indent="0">
              <a:buClr>
                <a:srgbClr val="C00000"/>
              </a:buClr>
              <a:buSzPct val="100000"/>
              <a:buNone/>
            </a:pPr>
            <a:endParaRPr lang="de-DE" sz="2400" b="1" dirty="0" smtClean="0">
              <a:effectLst>
                <a:outerShdw blurRad="38100" dist="38100" dir="2700000" algn="tl">
                  <a:srgbClr val="000000">
                    <a:alpha val="43137"/>
                  </a:srgbClr>
                </a:outerShdw>
              </a:effectLst>
              <a:latin typeface="Arial" pitchFamily="34"/>
              <a:cs typeface="Arial" pitchFamily="34"/>
            </a:endParaRPr>
          </a:p>
          <a:p>
            <a:pPr marL="125993" indent="0">
              <a:buClr>
                <a:srgbClr val="C00000"/>
              </a:buClr>
              <a:buSzPct val="100000"/>
              <a:buNone/>
            </a:pPr>
            <a:r>
              <a:rPr lang="de-DE" sz="2400" b="1" dirty="0" smtClean="0">
                <a:effectLst>
                  <a:outerShdw blurRad="38100" dist="38100" dir="2700000" algn="tl">
                    <a:srgbClr val="000000">
                      <a:alpha val="43137"/>
                    </a:srgbClr>
                  </a:outerShdw>
                </a:effectLst>
                <a:latin typeface="Arial" pitchFamily="34"/>
                <a:cs typeface="Arial" pitchFamily="34"/>
              </a:rPr>
              <a:t>Anwendbar auch bei der Freihaltepauschale für einen Vertretungsplatz</a:t>
            </a:r>
          </a:p>
          <a:p>
            <a:pPr>
              <a:buClr>
                <a:srgbClr val="C00000"/>
              </a:buClr>
              <a:buSzPct val="100000"/>
            </a:pPr>
            <a:r>
              <a:rPr lang="de-DE" smtClean="0"/>
              <a:t>Zahlung </a:t>
            </a:r>
            <a:r>
              <a:rPr lang="de-DE" dirty="0" smtClean="0"/>
              <a:t>771,75</a:t>
            </a:r>
            <a:r>
              <a:rPr lang="de-DE" dirty="0"/>
              <a:t>€  für einen 35 Stunden </a:t>
            </a:r>
            <a:r>
              <a:rPr lang="de-DE" dirty="0" smtClean="0"/>
              <a:t>Platz Betriebskostenpauschale= 270€</a:t>
            </a: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1615232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effectLst>
                  <a:outerShdw blurRad="38100" dist="38100" dir="2700000" algn="tl">
                    <a:srgbClr val="000000">
                      <a:alpha val="43137"/>
                    </a:srgbClr>
                  </a:outerShdw>
                </a:effectLst>
              </a:rPr>
              <a:t>3. Betriebsausgaben</a:t>
            </a:r>
            <a:endParaRPr lang="de-DE" dirty="0"/>
          </a:p>
        </p:txBody>
      </p:sp>
      <p:sp>
        <p:nvSpPr>
          <p:cNvPr id="3" name="Inhaltsplatzhalter 2"/>
          <p:cNvSpPr>
            <a:spLocks noGrp="1"/>
          </p:cNvSpPr>
          <p:nvPr>
            <p:ph idx="1"/>
          </p:nvPr>
        </p:nvSpPr>
        <p:spPr/>
        <p:txBody>
          <a:bodyPr>
            <a:normAutofit/>
          </a:bodyPr>
          <a:lstStyle/>
          <a:p>
            <a:pPr marL="125993" indent="0">
              <a:buClr>
                <a:srgbClr val="C00000"/>
              </a:buClr>
              <a:buNone/>
            </a:pPr>
            <a:r>
              <a:rPr lang="de-DE" dirty="0"/>
              <a:t>Betriebsausgaben § 4 Abs. 4 EStG sind die Aufwendungen, die durch den Betrieb veranlasst sind.</a:t>
            </a:r>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15562928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effectLst>
                  <a:outerShdw blurRad="38100" dist="38100" dir="2700000" algn="tl">
                    <a:srgbClr val="000000">
                      <a:alpha val="43137"/>
                    </a:srgbClr>
                  </a:outerShdw>
                </a:effectLst>
              </a:rPr>
              <a:t>3. Betriebsausgaben</a:t>
            </a:r>
            <a:endParaRPr lang="de-DE" dirty="0"/>
          </a:p>
        </p:txBody>
      </p:sp>
      <p:sp>
        <p:nvSpPr>
          <p:cNvPr id="3" name="Inhaltsplatzhalter 2"/>
          <p:cNvSpPr>
            <a:spLocks noGrp="1"/>
          </p:cNvSpPr>
          <p:nvPr>
            <p:ph idx="1"/>
          </p:nvPr>
        </p:nvSpPr>
        <p:spPr/>
        <p:txBody>
          <a:bodyPr>
            <a:normAutofit/>
          </a:bodyPr>
          <a:lstStyle/>
          <a:p>
            <a:pPr marL="125993" lvl="0" indent="0">
              <a:buClr>
                <a:srgbClr val="C00000"/>
              </a:buClr>
              <a:buSzPct val="100000"/>
              <a:buNone/>
            </a:pPr>
            <a:r>
              <a:rPr lang="de-DE" b="1" dirty="0">
                <a:effectLst>
                  <a:outerShdw blurRad="38100" dist="38100" dir="2700000" algn="tl">
                    <a:srgbClr val="000000">
                      <a:alpha val="43137"/>
                    </a:srgbClr>
                  </a:outerShdw>
                </a:effectLst>
              </a:rPr>
              <a:t>Beispiele</a:t>
            </a:r>
            <a:endParaRPr lang="de-DE" dirty="0" smtClean="0"/>
          </a:p>
          <a:p>
            <a:pPr lvl="0">
              <a:buClr>
                <a:srgbClr val="C00000"/>
              </a:buClr>
              <a:buSzPct val="100000"/>
            </a:pPr>
            <a:r>
              <a:rPr lang="de-DE" dirty="0" smtClean="0"/>
              <a:t>Abschreibung </a:t>
            </a:r>
            <a:r>
              <a:rPr lang="de-DE" dirty="0"/>
              <a:t>für Einrichtung</a:t>
            </a:r>
          </a:p>
          <a:p>
            <a:pPr lvl="0">
              <a:buClr>
                <a:srgbClr val="C00000"/>
              </a:buClr>
              <a:buSzPct val="100000"/>
            </a:pPr>
            <a:r>
              <a:rPr lang="de-DE" dirty="0"/>
              <a:t>Monatliche Warm-Miete für die genutzten Räume</a:t>
            </a:r>
          </a:p>
          <a:p>
            <a:pPr lvl="0">
              <a:buClr>
                <a:srgbClr val="C00000"/>
              </a:buClr>
              <a:buSzPct val="100000"/>
            </a:pPr>
            <a:r>
              <a:rPr lang="de-DE" dirty="0"/>
              <a:t>Weitere Nebenkosten (insb. Heizung/Strom)</a:t>
            </a:r>
          </a:p>
          <a:p>
            <a:pPr lvl="0">
              <a:buClr>
                <a:srgbClr val="C00000"/>
              </a:buClr>
              <a:buSzPct val="100000"/>
            </a:pPr>
            <a:r>
              <a:rPr lang="de-DE" dirty="0"/>
              <a:t>Mitarbeiter</a:t>
            </a:r>
          </a:p>
          <a:p>
            <a:pPr lvl="0">
              <a:buClr>
                <a:srgbClr val="C00000"/>
              </a:buClr>
              <a:buSzPct val="100000"/>
            </a:pPr>
            <a:r>
              <a:rPr lang="de-DE" dirty="0"/>
              <a:t>Versicherung</a:t>
            </a:r>
          </a:p>
          <a:p>
            <a:pPr lvl="0">
              <a:buClr>
                <a:srgbClr val="C00000"/>
              </a:buClr>
              <a:buSzPct val="100000"/>
            </a:pPr>
            <a:r>
              <a:rPr lang="de-DE" dirty="0"/>
              <a:t>Fahrtkosten</a:t>
            </a:r>
          </a:p>
          <a:p>
            <a:pPr lvl="0">
              <a:buClr>
                <a:srgbClr val="C00000"/>
              </a:buClr>
              <a:buSzPct val="100000"/>
            </a:pPr>
            <a:r>
              <a:rPr lang="de-DE" dirty="0"/>
              <a:t>Telekommunikation</a:t>
            </a:r>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2265040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effectLst>
                  <a:outerShdw blurRad="38100" dist="38100" dir="2700000" algn="tl">
                    <a:srgbClr val="000000">
                      <a:alpha val="43137"/>
                    </a:srgbClr>
                  </a:outerShdw>
                </a:effectLst>
              </a:rPr>
              <a:t>3. Betriebsausgaben</a:t>
            </a:r>
            <a:endParaRPr lang="de-DE" dirty="0"/>
          </a:p>
        </p:txBody>
      </p:sp>
      <p:sp>
        <p:nvSpPr>
          <p:cNvPr id="3" name="Inhaltsplatzhalter 2"/>
          <p:cNvSpPr>
            <a:spLocks noGrp="1"/>
          </p:cNvSpPr>
          <p:nvPr>
            <p:ph idx="1"/>
          </p:nvPr>
        </p:nvSpPr>
        <p:spPr/>
        <p:txBody>
          <a:bodyPr>
            <a:normAutofit/>
          </a:bodyPr>
          <a:lstStyle/>
          <a:p>
            <a:pPr marL="125993" indent="0">
              <a:buClr>
                <a:srgbClr val="C00000"/>
              </a:buClr>
              <a:buSzPct val="100000"/>
              <a:buNone/>
            </a:pPr>
            <a:r>
              <a:rPr lang="de-DE" b="1" dirty="0" smtClean="0">
                <a:effectLst>
                  <a:outerShdw blurRad="38100" dist="38100" dir="2700000" algn="tl">
                    <a:srgbClr val="000000">
                      <a:alpha val="43137"/>
                    </a:srgbClr>
                  </a:outerShdw>
                </a:effectLst>
              </a:rPr>
              <a:t>Generell</a:t>
            </a:r>
            <a:endParaRPr lang="de-DE" dirty="0" smtClean="0"/>
          </a:p>
          <a:p>
            <a:pPr>
              <a:buClr>
                <a:srgbClr val="C00000"/>
              </a:buClr>
              <a:buSzPct val="100000"/>
            </a:pPr>
            <a:r>
              <a:rPr lang="de-DE" dirty="0" smtClean="0"/>
              <a:t>Bei </a:t>
            </a:r>
            <a:r>
              <a:rPr lang="de-DE" dirty="0"/>
              <a:t>sonstigen Leistungen der Bruttobetrag</a:t>
            </a:r>
          </a:p>
          <a:p>
            <a:pPr lvl="0">
              <a:buClr>
                <a:srgbClr val="C00000"/>
              </a:buClr>
              <a:buSzPct val="100000"/>
            </a:pPr>
            <a:r>
              <a:rPr lang="de-DE" dirty="0"/>
              <a:t>Bei Wirtschaftsgütern bis 800,- € (brutto 952,-€)</a:t>
            </a:r>
          </a:p>
          <a:p>
            <a:pPr lvl="0">
              <a:buClr>
                <a:srgbClr val="C00000"/>
              </a:buClr>
              <a:buSzPct val="100000"/>
            </a:pPr>
            <a:r>
              <a:rPr lang="de-DE" dirty="0"/>
              <a:t>Sofortabschreibung (GWG § 6 Abs. 2 EStG)</a:t>
            </a:r>
          </a:p>
          <a:p>
            <a:pPr lvl="0">
              <a:buClr>
                <a:srgbClr val="C00000"/>
              </a:buClr>
              <a:buSzPct val="100000"/>
            </a:pPr>
            <a:r>
              <a:rPr lang="de-DE" dirty="0"/>
              <a:t>Achtung: Verzeichnis ab 250,- €</a:t>
            </a:r>
          </a:p>
          <a:p>
            <a:pPr lvl="0">
              <a:buClr>
                <a:srgbClr val="C00000"/>
              </a:buClr>
              <a:buSzPct val="100000"/>
            </a:pPr>
            <a:r>
              <a:rPr lang="de-DE" dirty="0"/>
              <a:t>Bei Wirtschaftsgütern darüber:</a:t>
            </a:r>
          </a:p>
          <a:p>
            <a:pPr lvl="0">
              <a:buClr>
                <a:srgbClr val="C00000"/>
              </a:buClr>
              <a:buSzPct val="100000"/>
            </a:pPr>
            <a:r>
              <a:rPr lang="de-DE" dirty="0"/>
              <a:t>Abschreibung nach AfA-Tabelle (Lebensdauer)</a:t>
            </a:r>
          </a:p>
          <a:p>
            <a:pPr lvl="0">
              <a:buClr>
                <a:srgbClr val="C00000"/>
              </a:buClr>
              <a:buSzPct val="100000"/>
            </a:pPr>
            <a:r>
              <a:rPr lang="de-DE" dirty="0"/>
              <a:t>Vgl. § 7 Abs. 1 EStG S. 4 pro </a:t>
            </a:r>
            <a:r>
              <a:rPr lang="de-DE" dirty="0" err="1"/>
              <a:t>rata</a:t>
            </a:r>
            <a:r>
              <a:rPr lang="de-DE" dirty="0"/>
              <a:t> </a:t>
            </a:r>
            <a:r>
              <a:rPr lang="de-DE" dirty="0" err="1"/>
              <a:t>temporis</a:t>
            </a:r>
            <a:endParaRPr lang="de-DE" dirty="0"/>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540177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effectLst>
                  <a:outerShdw blurRad="38100" dist="38100" dir="2700000" algn="tl" rotWithShape="0">
                    <a:srgbClr val="000000">
                      <a:alpha val="43000"/>
                    </a:srgbClr>
                  </a:outerShdw>
                </a:effectLst>
              </a:rPr>
              <a:t>3. Betriebsausgaben</a:t>
            </a:r>
            <a:endParaRPr lang="de-DE" dirty="0"/>
          </a:p>
        </p:txBody>
      </p:sp>
      <p:sp>
        <p:nvSpPr>
          <p:cNvPr id="3" name="Inhaltsplatzhalter 2"/>
          <p:cNvSpPr>
            <a:spLocks noGrp="1"/>
          </p:cNvSpPr>
          <p:nvPr>
            <p:ph idx="1"/>
          </p:nvPr>
        </p:nvSpPr>
        <p:spPr/>
        <p:txBody>
          <a:bodyPr>
            <a:normAutofit/>
          </a:bodyPr>
          <a:lstStyle/>
          <a:p>
            <a:pPr marL="108000" lvl="0" indent="0">
              <a:buNone/>
            </a:pPr>
            <a:r>
              <a:rPr lang="de-DE" b="1" cap="all" dirty="0">
                <a:effectLst>
                  <a:outerShdw blurRad="38100" dist="38100" dir="2700000" algn="tl" rotWithShape="0">
                    <a:srgbClr val="000000">
                      <a:alpha val="43000"/>
                    </a:srgbClr>
                  </a:outerShdw>
                </a:effectLst>
              </a:rPr>
              <a:t>Praxistipp</a:t>
            </a:r>
            <a:endParaRPr lang="de-DE" dirty="0" smtClean="0"/>
          </a:p>
          <a:p>
            <a:pPr marL="108000" lvl="0" indent="0">
              <a:buNone/>
            </a:pPr>
            <a:r>
              <a:rPr lang="de-DE" dirty="0" smtClean="0"/>
              <a:t>Was </a:t>
            </a:r>
            <a:r>
              <a:rPr lang="de-DE" dirty="0"/>
              <a:t>ist besser?</a:t>
            </a:r>
          </a:p>
          <a:p>
            <a:pPr>
              <a:buClr>
                <a:srgbClr val="C00000"/>
              </a:buClr>
              <a:buSzPct val="100000"/>
            </a:pPr>
            <a:r>
              <a:rPr lang="de-DE" dirty="0"/>
              <a:t>Pauschale und häusliches Arbeitszimmer</a:t>
            </a:r>
          </a:p>
          <a:p>
            <a:pPr lvl="0">
              <a:buClr>
                <a:srgbClr val="C00000"/>
              </a:buClr>
              <a:buSzPct val="100000"/>
            </a:pPr>
            <a:r>
              <a:rPr lang="de-DE" altLang="zh-CN" dirty="0"/>
              <a:t>§ 4 Abs. 5 Nr. 6b EStG 1.250,- € p.a.</a:t>
            </a:r>
          </a:p>
          <a:p>
            <a:pPr>
              <a:buClr>
                <a:srgbClr val="C00000"/>
              </a:buClr>
              <a:buSzPct val="100000"/>
            </a:pPr>
            <a:r>
              <a:rPr lang="de-DE" dirty="0"/>
              <a:t>Dazu Arbeitsmittel wie PC, Drucker, Telefon, Internet aber auch Büromöbel, Schreibtischlampen und Fachbücher</a:t>
            </a:r>
          </a:p>
          <a:p>
            <a:pPr lvl="0">
              <a:buClr>
                <a:srgbClr val="C00000"/>
              </a:buClr>
              <a:buSzPct val="100000"/>
            </a:pPr>
            <a:r>
              <a:rPr lang="de-DE" dirty="0"/>
              <a:t>m. E. auch Fortbildungen</a:t>
            </a:r>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3651997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effectLst>
                  <a:outerShdw blurRad="38100" dist="38100" dir="2700000" algn="tl">
                    <a:srgbClr val="000000">
                      <a:alpha val="43137"/>
                    </a:srgbClr>
                  </a:outerShdw>
                </a:effectLst>
              </a:rPr>
              <a:t>Ablauf</a:t>
            </a:r>
            <a:endParaRPr lang="de-DE" dirty="0"/>
          </a:p>
        </p:txBody>
      </p:sp>
      <p:sp>
        <p:nvSpPr>
          <p:cNvPr id="3" name="Inhaltsplatzhalter 2"/>
          <p:cNvSpPr>
            <a:spLocks noGrp="1"/>
          </p:cNvSpPr>
          <p:nvPr>
            <p:ph idx="1"/>
          </p:nvPr>
        </p:nvSpPr>
        <p:spPr/>
        <p:txBody>
          <a:bodyPr>
            <a:normAutofit lnSpcReduction="10000"/>
          </a:bodyPr>
          <a:lstStyle/>
          <a:p>
            <a:pPr marL="125993" indent="0" algn="just">
              <a:buClr>
                <a:srgbClr val="C00000"/>
              </a:buClr>
              <a:buSzPct val="100000"/>
              <a:buNone/>
              <a:tabLst>
                <a:tab pos="3200400" algn="l"/>
              </a:tabLst>
            </a:pPr>
            <a:r>
              <a:rPr lang="de-DE" sz="2800" b="1" dirty="0" smtClean="0">
                <a:latin typeface="Arial" pitchFamily="34"/>
                <a:cs typeface="Arial" pitchFamily="34"/>
              </a:rPr>
              <a:t>1 Einleitung </a:t>
            </a:r>
            <a:r>
              <a:rPr lang="de-DE" sz="2800" dirty="0" smtClean="0">
                <a:latin typeface="Arial" pitchFamily="34"/>
                <a:cs typeface="Arial" pitchFamily="34"/>
              </a:rPr>
              <a:t>(Abgaben</a:t>
            </a:r>
            <a:r>
              <a:rPr lang="de-DE" sz="2800" dirty="0">
                <a:latin typeface="Arial" pitchFamily="34"/>
                <a:cs typeface="Arial" pitchFamily="34"/>
              </a:rPr>
              <a:t>, Steuern, </a:t>
            </a:r>
            <a:r>
              <a:rPr lang="de-DE" sz="2800" dirty="0" smtClean="0">
                <a:latin typeface="Arial" pitchFamily="34"/>
                <a:cs typeface="Arial" pitchFamily="34"/>
              </a:rPr>
              <a:t>Gebühren + Beiträge)</a:t>
            </a:r>
            <a:endParaRPr lang="de-DE" sz="2800" dirty="0">
              <a:latin typeface="Arial" pitchFamily="34"/>
              <a:cs typeface="Arial" pitchFamily="34"/>
            </a:endParaRPr>
          </a:p>
          <a:p>
            <a:pPr marL="125993" indent="0" algn="just">
              <a:buClr>
                <a:srgbClr val="C00000"/>
              </a:buClr>
              <a:buSzPct val="100000"/>
              <a:buNone/>
              <a:tabLst>
                <a:tab pos="3200400" algn="l"/>
              </a:tabLst>
            </a:pPr>
            <a:r>
              <a:rPr lang="de-DE" sz="2800" b="1" dirty="0">
                <a:latin typeface="Arial" pitchFamily="34"/>
                <a:cs typeface="Arial" pitchFamily="34"/>
              </a:rPr>
              <a:t>2 </a:t>
            </a:r>
            <a:r>
              <a:rPr lang="de-DE" sz="2800" b="1" dirty="0" smtClean="0">
                <a:latin typeface="Arial" pitchFamily="34"/>
                <a:cs typeface="Arial" pitchFamily="34"/>
              </a:rPr>
              <a:t>Gewinn</a:t>
            </a:r>
          </a:p>
          <a:p>
            <a:pPr marL="125993" indent="0" algn="just">
              <a:buClr>
                <a:srgbClr val="C00000"/>
              </a:buClr>
              <a:buSzPct val="100000"/>
              <a:buNone/>
              <a:tabLst>
                <a:tab pos="3200400" algn="l"/>
              </a:tabLst>
            </a:pPr>
            <a:r>
              <a:rPr lang="de-DE" sz="2800" b="1" dirty="0" smtClean="0">
                <a:latin typeface="Arial" pitchFamily="34"/>
                <a:cs typeface="Arial" pitchFamily="34"/>
              </a:rPr>
              <a:t>3 Betriebsausgaben</a:t>
            </a:r>
          </a:p>
          <a:p>
            <a:pPr marL="125993" indent="0" algn="just">
              <a:buClr>
                <a:srgbClr val="C00000"/>
              </a:buClr>
              <a:buSzPct val="100000"/>
              <a:buNone/>
              <a:tabLst>
                <a:tab pos="3200400" algn="l"/>
              </a:tabLst>
            </a:pPr>
            <a:r>
              <a:rPr lang="de-DE" sz="2800" dirty="0" smtClean="0">
                <a:latin typeface="Arial" pitchFamily="34"/>
                <a:cs typeface="Arial" pitchFamily="34"/>
              </a:rPr>
              <a:t>   Wahlrecht</a:t>
            </a:r>
            <a:endParaRPr lang="de-DE" sz="2800" dirty="0">
              <a:latin typeface="Arial" pitchFamily="34"/>
              <a:cs typeface="Arial" pitchFamily="34"/>
            </a:endParaRPr>
          </a:p>
          <a:p>
            <a:pPr marL="125993" indent="0" algn="just">
              <a:buClr>
                <a:srgbClr val="C00000"/>
              </a:buClr>
              <a:buSzPct val="100000"/>
              <a:buNone/>
              <a:tabLst>
                <a:tab pos="3200400" algn="l"/>
              </a:tabLst>
            </a:pPr>
            <a:r>
              <a:rPr lang="de-DE" sz="2800" dirty="0">
                <a:latin typeface="Arial" pitchFamily="34"/>
                <a:cs typeface="Arial" pitchFamily="34"/>
              </a:rPr>
              <a:t> </a:t>
            </a:r>
            <a:r>
              <a:rPr lang="de-DE" sz="2800" dirty="0" smtClean="0">
                <a:latin typeface="Arial" pitchFamily="34"/>
                <a:cs typeface="Arial" pitchFamily="34"/>
              </a:rPr>
              <a:t>  Betriebskostenpauschale</a:t>
            </a:r>
          </a:p>
          <a:p>
            <a:pPr marL="125993" indent="0" algn="just">
              <a:buClr>
                <a:srgbClr val="C00000"/>
              </a:buClr>
              <a:buSzPct val="100000"/>
              <a:buNone/>
              <a:tabLst>
                <a:tab pos="3200400" algn="l"/>
              </a:tabLst>
            </a:pPr>
            <a:r>
              <a:rPr lang="de-DE" sz="2800" dirty="0" smtClean="0">
                <a:latin typeface="Arial" pitchFamily="34"/>
                <a:cs typeface="Arial" pitchFamily="34"/>
              </a:rPr>
              <a:t>   Umgang </a:t>
            </a:r>
            <a:r>
              <a:rPr lang="de-DE" sz="2800" dirty="0">
                <a:latin typeface="Arial" pitchFamily="34"/>
                <a:cs typeface="Arial" pitchFamily="34"/>
              </a:rPr>
              <a:t>mit Freihaltepauschale</a:t>
            </a:r>
          </a:p>
          <a:p>
            <a:pPr marL="125993" indent="0" algn="just">
              <a:buClr>
                <a:srgbClr val="C00000"/>
              </a:buClr>
              <a:buSzPct val="100000"/>
              <a:buNone/>
              <a:tabLst>
                <a:tab pos="3200400" algn="l"/>
              </a:tabLst>
            </a:pPr>
            <a:r>
              <a:rPr lang="de-DE" sz="2800" dirty="0" smtClean="0">
                <a:latin typeface="Arial" pitchFamily="34"/>
                <a:cs typeface="Arial" pitchFamily="34"/>
              </a:rPr>
              <a:t>   Betriebsausgaben Beispiele + Praxistipp</a:t>
            </a:r>
            <a:endParaRPr lang="de-DE" sz="2800" dirty="0">
              <a:latin typeface="Arial" pitchFamily="34"/>
              <a:cs typeface="Arial" pitchFamily="34"/>
            </a:endParaRPr>
          </a:p>
          <a:p>
            <a:pPr marL="125993" indent="0" algn="just">
              <a:buClr>
                <a:srgbClr val="C00000"/>
              </a:buClr>
              <a:buSzPct val="100000"/>
              <a:buNone/>
              <a:tabLst>
                <a:tab pos="3200400" algn="l"/>
              </a:tabLst>
            </a:pPr>
            <a:r>
              <a:rPr lang="de-DE" sz="2800" dirty="0" smtClean="0">
                <a:latin typeface="Arial" pitchFamily="34"/>
                <a:cs typeface="Arial" pitchFamily="34"/>
              </a:rPr>
              <a:t>   Sonstige </a:t>
            </a:r>
            <a:r>
              <a:rPr lang="de-DE" sz="2800" dirty="0">
                <a:latin typeface="Arial" pitchFamily="34"/>
                <a:cs typeface="Arial" pitchFamily="34"/>
              </a:rPr>
              <a:t>Abzüge</a:t>
            </a:r>
          </a:p>
          <a:p>
            <a:pPr marL="125993" indent="0" algn="just">
              <a:buClr>
                <a:srgbClr val="C00000"/>
              </a:buClr>
              <a:buSzPct val="100000"/>
              <a:buNone/>
              <a:tabLst>
                <a:tab pos="3200400" algn="l"/>
              </a:tabLst>
            </a:pPr>
            <a:r>
              <a:rPr lang="de-DE" sz="2800" b="1" dirty="0" smtClean="0">
                <a:latin typeface="Arial" pitchFamily="34"/>
                <a:cs typeface="Arial" pitchFamily="34"/>
              </a:rPr>
              <a:t>4 Exkurs</a:t>
            </a:r>
            <a:endParaRPr lang="de-DE" sz="2800" b="1" dirty="0">
              <a:latin typeface="Arial" pitchFamily="34"/>
              <a:cs typeface="Arial" pitchFamily="34"/>
            </a:endParaRPr>
          </a:p>
          <a:p>
            <a:pPr marL="125993" indent="0" algn="just">
              <a:buClr>
                <a:srgbClr val="C00000"/>
              </a:buClr>
              <a:buSzPct val="100000"/>
              <a:buNone/>
              <a:tabLst>
                <a:tab pos="3200400" algn="l"/>
              </a:tabLst>
            </a:pPr>
            <a:r>
              <a:rPr lang="de-DE" sz="2800" b="1" dirty="0" smtClean="0">
                <a:latin typeface="Arial" pitchFamily="34"/>
                <a:cs typeface="Arial" pitchFamily="34"/>
              </a:rPr>
              <a:t>5 Fazit</a:t>
            </a:r>
            <a:endParaRPr lang="de-DE" sz="2800" b="1" dirty="0">
              <a:latin typeface="Arial" pitchFamily="34"/>
              <a:cs typeface="Arial" pitchFamily="34"/>
            </a:endParaRPr>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4199235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effectLst>
                  <a:outerShdw blurRad="38100" dist="38100" dir="2700000" algn="tl" rotWithShape="0">
                    <a:srgbClr val="000000">
                      <a:alpha val="43000"/>
                    </a:srgbClr>
                  </a:outerShdw>
                </a:effectLst>
              </a:rPr>
              <a:t>3. Betriebsausgaben</a:t>
            </a:r>
            <a:endParaRPr lang="de-DE" dirty="0"/>
          </a:p>
        </p:txBody>
      </p:sp>
      <p:sp>
        <p:nvSpPr>
          <p:cNvPr id="3" name="Inhaltsplatzhalter 2"/>
          <p:cNvSpPr>
            <a:spLocks noGrp="1"/>
          </p:cNvSpPr>
          <p:nvPr>
            <p:ph idx="1"/>
          </p:nvPr>
        </p:nvSpPr>
        <p:spPr/>
        <p:txBody>
          <a:bodyPr>
            <a:normAutofit/>
          </a:bodyPr>
          <a:lstStyle/>
          <a:p>
            <a:pPr marL="125993" lvl="0" indent="0">
              <a:buClr>
                <a:srgbClr val="C00000"/>
              </a:buClr>
              <a:buSzPct val="100000"/>
              <a:buNone/>
            </a:pPr>
            <a:r>
              <a:rPr lang="de-DE" b="1" cap="all" dirty="0">
                <a:effectLst>
                  <a:outerShdw blurRad="38100" dist="38100" dir="2700000" algn="tl" rotWithShape="0">
                    <a:srgbClr val="000000">
                      <a:alpha val="43000"/>
                    </a:srgbClr>
                  </a:outerShdw>
                </a:effectLst>
              </a:rPr>
              <a:t>Sonstige Abzüge</a:t>
            </a:r>
            <a:endParaRPr lang="de-DE" dirty="0" smtClean="0"/>
          </a:p>
          <a:p>
            <a:pPr lvl="0">
              <a:buClr>
                <a:srgbClr val="C00000"/>
              </a:buClr>
              <a:buSzPct val="100000"/>
            </a:pPr>
            <a:r>
              <a:rPr lang="de-DE" dirty="0" smtClean="0"/>
              <a:t>Spenden</a:t>
            </a:r>
            <a:endParaRPr lang="de-DE" dirty="0"/>
          </a:p>
          <a:p>
            <a:pPr lvl="0">
              <a:buClr>
                <a:srgbClr val="C00000"/>
              </a:buClr>
              <a:buSzPct val="100000"/>
            </a:pPr>
            <a:r>
              <a:rPr lang="de-DE" dirty="0"/>
              <a:t>Behinderungen</a:t>
            </a:r>
          </a:p>
          <a:p>
            <a:pPr lvl="0">
              <a:buClr>
                <a:srgbClr val="C00000"/>
              </a:buClr>
              <a:buSzPct val="100000"/>
            </a:pPr>
            <a:r>
              <a:rPr lang="de-DE" dirty="0"/>
              <a:t>Kinder über 25 Jahre, Ausbildung/Studium</a:t>
            </a:r>
          </a:p>
          <a:p>
            <a:pPr lvl="0">
              <a:buClr>
                <a:srgbClr val="C00000"/>
              </a:buClr>
              <a:buSzPct val="100000"/>
            </a:pPr>
            <a:r>
              <a:rPr lang="de-DE" dirty="0"/>
              <a:t>Haushaltsnahe Dienstleistungen (auch als Mieter)</a:t>
            </a:r>
          </a:p>
          <a:p>
            <a:pPr lvl="0">
              <a:buClr>
                <a:srgbClr val="C00000"/>
              </a:buClr>
              <a:buSzPct val="100000"/>
            </a:pPr>
            <a:r>
              <a:rPr lang="de-DE" dirty="0"/>
              <a:t>Gezahlte Kirchensteuer</a:t>
            </a:r>
          </a:p>
          <a:p>
            <a:pPr lvl="0">
              <a:buClr>
                <a:srgbClr val="C00000"/>
              </a:buClr>
              <a:buSzPct val="100000"/>
            </a:pPr>
            <a:r>
              <a:rPr lang="de-DE" dirty="0"/>
              <a:t>Krankheitskosten</a:t>
            </a:r>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2207409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effectLst>
                  <a:outerShdw blurRad="38100" dist="38100" dir="2700000" algn="tl">
                    <a:srgbClr val="000000">
                      <a:alpha val="43137"/>
                    </a:srgbClr>
                  </a:outerShdw>
                </a:effectLst>
              </a:rPr>
              <a:t>4. Exkurs</a:t>
            </a:r>
            <a:endParaRPr lang="de-DE" dirty="0"/>
          </a:p>
        </p:txBody>
      </p:sp>
      <p:sp>
        <p:nvSpPr>
          <p:cNvPr id="3" name="Inhaltsplatzhalter 2"/>
          <p:cNvSpPr>
            <a:spLocks noGrp="1"/>
          </p:cNvSpPr>
          <p:nvPr>
            <p:ph idx="1"/>
          </p:nvPr>
        </p:nvSpPr>
        <p:spPr/>
        <p:txBody>
          <a:bodyPr>
            <a:normAutofit/>
          </a:bodyPr>
          <a:lstStyle/>
          <a:p>
            <a:pPr>
              <a:buClr>
                <a:srgbClr val="C00000"/>
              </a:buClr>
            </a:pPr>
            <a:r>
              <a:rPr lang="de-DE" dirty="0" smtClean="0"/>
              <a:t>Einkommensteuer-Vorauszahlungen</a:t>
            </a:r>
          </a:p>
          <a:p>
            <a:pPr>
              <a:buClr>
                <a:srgbClr val="C00000"/>
              </a:buClr>
            </a:pPr>
            <a:r>
              <a:rPr lang="de-DE" smtClean="0"/>
              <a:t>Namensrecht (295€)</a:t>
            </a:r>
            <a:endParaRPr lang="de-DE" dirty="0"/>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33516491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effectLst>
                  <a:outerShdw blurRad="38100" dist="38100" dir="2700000" algn="tl">
                    <a:srgbClr val="000000">
                      <a:alpha val="43137"/>
                    </a:srgbClr>
                  </a:outerShdw>
                </a:effectLst>
              </a:rPr>
              <a:t>5. Fazit</a:t>
            </a:r>
            <a:endParaRPr lang="de-DE" dirty="0"/>
          </a:p>
        </p:txBody>
      </p:sp>
      <p:sp>
        <p:nvSpPr>
          <p:cNvPr id="3" name="Inhaltsplatzhalter 2"/>
          <p:cNvSpPr>
            <a:spLocks noGrp="1"/>
          </p:cNvSpPr>
          <p:nvPr>
            <p:ph idx="1"/>
          </p:nvPr>
        </p:nvSpPr>
        <p:spPr/>
        <p:txBody>
          <a:bodyPr>
            <a:normAutofit/>
          </a:bodyPr>
          <a:lstStyle/>
          <a:p>
            <a:pPr>
              <a:buClr>
                <a:srgbClr val="C00000"/>
              </a:buClr>
              <a:buSzPct val="100000"/>
            </a:pPr>
            <a:r>
              <a:rPr lang="de-DE" dirty="0"/>
              <a:t>Pauschale ist grundsätzlich Gut</a:t>
            </a:r>
          </a:p>
          <a:p>
            <a:pPr>
              <a:buClr>
                <a:srgbClr val="C00000"/>
              </a:buClr>
              <a:buSzPct val="100000"/>
            </a:pPr>
            <a:r>
              <a:rPr lang="de-DE" dirty="0"/>
              <a:t>Proberechnung</a:t>
            </a:r>
          </a:p>
          <a:p>
            <a:pPr>
              <a:buClr>
                <a:srgbClr val="C00000"/>
              </a:buClr>
              <a:buSzPct val="100000"/>
            </a:pPr>
            <a:r>
              <a:rPr lang="de-DE" dirty="0"/>
              <a:t>Weitere Kosten geltend machen</a:t>
            </a:r>
          </a:p>
          <a:p>
            <a:pPr>
              <a:buClr>
                <a:srgbClr val="C00000"/>
              </a:buClr>
              <a:buSzPct val="100000"/>
            </a:pPr>
            <a:r>
              <a:rPr lang="de-DE" dirty="0"/>
              <a:t>Individuelle Betrachtung</a:t>
            </a:r>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213261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effectLst>
                  <a:outerShdw blurRad="38100" dist="38100" dir="2700000" algn="tl">
                    <a:srgbClr val="000000">
                      <a:alpha val="43137"/>
                    </a:srgbClr>
                  </a:outerShdw>
                </a:effectLst>
              </a:rPr>
              <a:t>5. Fragen???</a:t>
            </a: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pic>
        <p:nvPicPr>
          <p:cNvPr id="1027" name="Picture 3" descr="C:\Users\roede\AppData\Local\Microsoft\Windows\INetCache\IE\N6P7C6DA\questions-1922476_960_72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6056" y="2699717"/>
            <a:ext cx="3888432" cy="3888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27250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name="page24">
    <p:spTree>
      <p:nvGrpSpPr>
        <p:cNvPr id="1" name=""/>
        <p:cNvGrpSpPr/>
        <p:nvPr/>
      </p:nvGrpSpPr>
      <p:grpSpPr>
        <a:xfrm>
          <a:off x="0" y="0"/>
          <a:ext cx="0" cy="0"/>
          <a:chOff x="0" y="0"/>
          <a:chExt cx="0" cy="0"/>
        </a:xfrm>
      </p:grpSpPr>
      <p:sp>
        <p:nvSpPr>
          <p:cNvPr id="2" name="Titel 1"/>
          <p:cNvSpPr txBox="1">
            <a:spLocks noGrp="1"/>
          </p:cNvSpPr>
          <p:nvPr>
            <p:ph type="title" idx="4294967295"/>
          </p:nvPr>
        </p:nvSpPr>
        <p:spPr>
          <a:xfrm>
            <a:off x="359792" y="611485"/>
            <a:ext cx="9286875" cy="6335713"/>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108000" lvl="0" indent="0">
              <a:buNone/>
            </a:pPr>
            <a:r>
              <a:rPr lang="de-DE" sz="3200" dirty="0" smtClean="0"/>
              <a:t>Bei Fragen stehe ich gerne persönlich zur Verfügung</a:t>
            </a:r>
            <a:r>
              <a:rPr lang="de-DE" dirty="0" smtClean="0"/>
              <a:t/>
            </a:r>
            <a:br>
              <a:rPr lang="de-DE" dirty="0" smtClean="0"/>
            </a:br>
            <a:r>
              <a:rPr lang="de-DE" dirty="0"/>
              <a:t/>
            </a:r>
            <a:br>
              <a:rPr lang="de-DE" dirty="0"/>
            </a:br>
            <a:r>
              <a:rPr lang="de-DE" dirty="0" smtClean="0"/>
              <a:t>RA. Dipl.-</a:t>
            </a:r>
            <a:r>
              <a:rPr lang="de-DE" dirty="0" err="1" smtClean="0"/>
              <a:t>Finw</a:t>
            </a:r>
            <a:r>
              <a:rPr lang="de-DE" dirty="0" smtClean="0"/>
              <a:t>. D. </a:t>
            </a:r>
            <a:r>
              <a:rPr lang="de-DE" dirty="0" err="1" smtClean="0"/>
              <a:t>Fimpeler</a:t>
            </a:r>
            <a:r>
              <a:rPr lang="de-DE" dirty="0" smtClean="0"/>
              <a:t/>
            </a:r>
            <a:br>
              <a:rPr lang="de-DE" dirty="0" smtClean="0"/>
            </a:br>
            <a:r>
              <a:rPr lang="de-DE" dirty="0" smtClean="0">
                <a:hlinkClick r:id="rId3"/>
              </a:rPr>
              <a:t>fimpeler@gmx.de</a:t>
            </a:r>
            <a:r>
              <a:rPr lang="de-DE" dirty="0" smtClean="0"/>
              <a:t/>
            </a:r>
            <a:br>
              <a:rPr lang="de-DE" dirty="0" smtClean="0"/>
            </a:br>
            <a:r>
              <a:rPr lang="de-DE" dirty="0" smtClean="0"/>
              <a:t>02361 49 000 75</a:t>
            </a:r>
            <a:br>
              <a:rPr lang="de-DE" dirty="0" smtClean="0"/>
            </a:br>
            <a:r>
              <a:rPr lang="de-DE" dirty="0" smtClean="0"/>
              <a:t/>
            </a:r>
            <a:br>
              <a:rPr lang="de-DE" dirty="0" smtClean="0"/>
            </a:br>
            <a:endParaRPr lang="de-DE"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name="page25">
    <p:spTree>
      <p:nvGrpSpPr>
        <p:cNvPr id="1" name=""/>
        <p:cNvGrpSpPr/>
        <p:nvPr/>
      </p:nvGrpSpPr>
      <p:grpSpPr>
        <a:xfrm>
          <a:off x="0" y="0"/>
          <a:ext cx="0" cy="0"/>
          <a:chOff x="0" y="0"/>
          <a:chExt cx="0" cy="0"/>
        </a:xfrm>
      </p:grpSpPr>
      <p:sp>
        <p:nvSpPr>
          <p:cNvPr id="3" name="Textplatzhalter 2"/>
          <p:cNvSpPr txBox="1">
            <a:spLocks noGrp="1"/>
          </p:cNvSpPr>
          <p:nvPr>
            <p:ph type="body" idx="4294967295"/>
          </p:nvPr>
        </p:nvSpPr>
        <p:spPr>
          <a:xfrm>
            <a:off x="647824" y="971525"/>
            <a:ext cx="9072563" cy="4989513"/>
          </a:xfrm>
        </p:spPr>
        <p:txBody>
          <a:bodyPr/>
          <a:lstStyle>
            <a:defPPr marL="432000" marR="0" lvl="0" indent="-324000">
              <a:spcBef>
                <a:spcPts val="0"/>
              </a:spcBef>
              <a:spcAft>
                <a:spcPts val="1417"/>
              </a:spcAft>
              <a:buClr>
                <a:srgbClr val="FFCC99"/>
              </a:buClr>
              <a:buSzPct val="45000"/>
              <a:buFont typeface="StarSymbol"/>
              <a:buNone/>
              <a:defRPr lang="de-DE" sz="3200" b="0" i="0" u="none" strike="noStrike">
                <a:ln>
                  <a:noFill/>
                </a:ln>
                <a:solidFill>
                  <a:srgbClr val="FFFFFF"/>
                </a:solidFill>
                <a:latin typeface="Albany" pitchFamily="18"/>
                <a:ea typeface="Andale Sans UI" pitchFamily="2"/>
                <a:cs typeface="Tahoma" pitchFamily="2"/>
              </a:defRPr>
            </a:defPPr>
            <a:lvl1pPr marL="432000" marR="0" lvl="0" indent="-324000">
              <a:spcBef>
                <a:spcPts val="0"/>
              </a:spcBef>
              <a:spcAft>
                <a:spcPts val="1417"/>
              </a:spcAft>
              <a:buClr>
                <a:srgbClr val="FFCC99"/>
              </a:buClr>
              <a:buSzPct val="45000"/>
              <a:buFont typeface="StarSymbol"/>
              <a:buChar char="●"/>
              <a:defRPr lang="de-DE" sz="3200" b="0" i="0" u="none" strike="noStrike">
                <a:ln>
                  <a:noFill/>
                </a:ln>
                <a:solidFill>
                  <a:srgbClr val="FFFFFF"/>
                </a:solidFill>
                <a:latin typeface="Albany" pitchFamily="18"/>
                <a:ea typeface="Andale Sans UI" pitchFamily="2"/>
                <a:cs typeface="Tahoma" pitchFamily="2"/>
              </a:defRPr>
            </a:lvl1pPr>
            <a:lvl2pPr marL="864000" marR="0" lvl="1" indent="-288000">
              <a:spcBef>
                <a:spcPts val="0"/>
              </a:spcBef>
              <a:spcAft>
                <a:spcPts val="1134"/>
              </a:spcAft>
              <a:buClr>
                <a:srgbClr val="FFCC99"/>
              </a:buClr>
              <a:buSzPct val="75000"/>
              <a:buFont typeface="StarSymbol"/>
              <a:buChar char="–"/>
              <a:defRPr lang="de-DE" sz="2800" b="0" i="0" u="none" strike="noStrike">
                <a:ln>
                  <a:noFill/>
                </a:ln>
                <a:solidFill>
                  <a:srgbClr val="FFFFFF"/>
                </a:solidFill>
                <a:latin typeface="Albany" pitchFamily="18"/>
                <a:ea typeface="Andale Sans UI" pitchFamily="2"/>
                <a:cs typeface="Tahoma" pitchFamily="2"/>
              </a:defRPr>
            </a:lvl2pPr>
            <a:lvl3pPr marL="1296000" marR="0" lvl="2" indent="-216000">
              <a:spcBef>
                <a:spcPts val="0"/>
              </a:spcBef>
              <a:spcAft>
                <a:spcPts val="850"/>
              </a:spcAft>
              <a:buClr>
                <a:srgbClr val="FFCC99"/>
              </a:buClr>
              <a:buSzPct val="45000"/>
              <a:buFont typeface="StarSymbol"/>
              <a:buChar char="●"/>
              <a:defRPr lang="de-DE" sz="2400" b="0" i="0" u="none" strike="noStrike">
                <a:ln>
                  <a:noFill/>
                </a:ln>
                <a:solidFill>
                  <a:srgbClr val="FFFFFF"/>
                </a:solidFill>
                <a:latin typeface="Albany" pitchFamily="18"/>
                <a:ea typeface="Andale Sans UI" pitchFamily="2"/>
                <a:cs typeface="Tahoma" pitchFamily="2"/>
              </a:defRPr>
            </a:lvl3pPr>
            <a:lvl4pPr marL="1728000" marR="0" lvl="3" indent="-216000">
              <a:spcBef>
                <a:spcPts val="0"/>
              </a:spcBef>
              <a:spcAft>
                <a:spcPts val="567"/>
              </a:spcAft>
              <a:buClr>
                <a:srgbClr val="FFCC99"/>
              </a:buClr>
              <a:buSzPct val="75000"/>
              <a:buFont typeface="StarSymbol"/>
              <a:buChar char="–"/>
              <a:defRPr lang="de-DE" sz="2000" b="0" i="0" u="none" strike="noStrike">
                <a:ln>
                  <a:noFill/>
                </a:ln>
                <a:solidFill>
                  <a:srgbClr val="FFFFFF"/>
                </a:solidFill>
                <a:latin typeface="Albany" pitchFamily="18"/>
                <a:ea typeface="Andale Sans UI" pitchFamily="2"/>
                <a:cs typeface="Tahoma" pitchFamily="2"/>
              </a:defRPr>
            </a:lvl4pPr>
            <a:lvl5pPr marL="2160000" marR="0" lvl="4" indent="-216000">
              <a:spcBef>
                <a:spcPts val="0"/>
              </a:spcBef>
              <a:spcAft>
                <a:spcPts val="283"/>
              </a:spcAft>
              <a:buClr>
                <a:srgbClr val="FFCC99"/>
              </a:buClr>
              <a:buSzPct val="45000"/>
              <a:buFont typeface="StarSymbol"/>
              <a:buChar char="●"/>
              <a:defRPr lang="de-DE" sz="2000" b="0" i="0" u="none" strike="noStrike">
                <a:ln>
                  <a:noFill/>
                </a:ln>
                <a:solidFill>
                  <a:srgbClr val="FFFFFF"/>
                </a:solidFill>
                <a:latin typeface="Albany" pitchFamily="18"/>
                <a:ea typeface="Andale Sans UI" pitchFamily="2"/>
                <a:cs typeface="Tahoma" pitchFamily="2"/>
              </a:defRPr>
            </a:lvl5pPr>
            <a:lvl6pPr marL="2592000" marR="0" lvl="5" indent="-216000">
              <a:spcBef>
                <a:spcPts val="0"/>
              </a:spcBef>
              <a:spcAft>
                <a:spcPts val="283"/>
              </a:spcAft>
              <a:buClr>
                <a:srgbClr val="FFCC99"/>
              </a:buClr>
              <a:buSzPct val="45000"/>
              <a:buFont typeface="StarSymbol"/>
              <a:buChar char="●"/>
              <a:defRPr lang="de-DE" sz="2000" b="0" i="0" u="none" strike="noStrike">
                <a:ln>
                  <a:noFill/>
                </a:ln>
                <a:solidFill>
                  <a:srgbClr val="FFFFFF"/>
                </a:solidFill>
                <a:latin typeface="Albany" pitchFamily="18"/>
                <a:ea typeface="Andale Sans UI" pitchFamily="2"/>
                <a:cs typeface="Tahoma" pitchFamily="2"/>
              </a:defRPr>
            </a:lvl6pPr>
            <a:lvl7pPr marL="3024000" marR="0" lvl="6" indent="-216000">
              <a:spcBef>
                <a:spcPts val="0"/>
              </a:spcBef>
              <a:spcAft>
                <a:spcPts val="283"/>
              </a:spcAft>
              <a:buClr>
                <a:srgbClr val="FFCC99"/>
              </a:buClr>
              <a:buSzPct val="45000"/>
              <a:buFont typeface="StarSymbol"/>
              <a:buChar char="●"/>
              <a:defRPr lang="de-DE" sz="2000" b="0" i="0" u="none" strike="noStrike">
                <a:ln>
                  <a:noFill/>
                </a:ln>
                <a:solidFill>
                  <a:srgbClr val="FFFFFF"/>
                </a:solidFill>
                <a:latin typeface="Albany" pitchFamily="18"/>
                <a:ea typeface="Andale Sans UI" pitchFamily="2"/>
                <a:cs typeface="Tahoma" pitchFamily="2"/>
              </a:defRPr>
            </a:lvl7pPr>
            <a:lvl8pPr marL="3456000" marR="0" lvl="7" indent="-216000">
              <a:spcBef>
                <a:spcPts val="0"/>
              </a:spcBef>
              <a:spcAft>
                <a:spcPts val="283"/>
              </a:spcAft>
              <a:buClr>
                <a:srgbClr val="FFCC99"/>
              </a:buClr>
              <a:buSzPct val="45000"/>
              <a:buFont typeface="StarSymbol"/>
              <a:buChar char="●"/>
              <a:defRPr lang="de-DE" sz="2000" b="0" i="0" u="none" strike="noStrike">
                <a:ln>
                  <a:noFill/>
                </a:ln>
                <a:solidFill>
                  <a:srgbClr val="FFFFFF"/>
                </a:solidFill>
                <a:latin typeface="Albany" pitchFamily="18"/>
                <a:ea typeface="Andale Sans UI" pitchFamily="2"/>
                <a:cs typeface="Tahoma" pitchFamily="2"/>
              </a:defRPr>
            </a:lvl8pPr>
            <a:lvl9pPr marL="3887999" marR="0" lvl="8" indent="-216000">
              <a:spcBef>
                <a:spcPts val="0"/>
              </a:spcBef>
              <a:spcAft>
                <a:spcPts val="283"/>
              </a:spcAft>
              <a:buClr>
                <a:srgbClr val="FFCC99"/>
              </a:buClr>
              <a:buSzPct val="45000"/>
              <a:buFont typeface="StarSymbol"/>
              <a:buChar char="●"/>
              <a:defRPr lang="de-DE" sz="2000" b="0" i="0" u="none" strike="noStrike">
                <a:ln>
                  <a:noFill/>
                </a:ln>
                <a:solidFill>
                  <a:srgbClr val="FFFFFF"/>
                </a:solidFill>
                <a:latin typeface="Albany" pitchFamily="18"/>
                <a:ea typeface="Andale Sans UI" pitchFamily="2"/>
                <a:cs typeface="Tahoma" pitchFamily="2"/>
              </a:defRPr>
            </a:lvl9pPr>
          </a:lstStyle>
          <a:p>
            <a:pPr marL="108000" lvl="0" indent="0" algn="ctr">
              <a:buNone/>
            </a:pPr>
            <a:endParaRPr lang="de-DE" dirty="0" smtClean="0"/>
          </a:p>
          <a:p>
            <a:pPr marL="108000" indent="0" algn="ctr">
              <a:buNone/>
            </a:pPr>
            <a:endParaRPr lang="de-DE" b="1" dirty="0" smtClean="0">
              <a:solidFill>
                <a:schemeClr val="tx2"/>
              </a:solidFill>
            </a:endParaRPr>
          </a:p>
          <a:p>
            <a:pPr marL="108000" indent="0" algn="ctr">
              <a:buNone/>
            </a:pPr>
            <a:endParaRPr lang="de-DE" b="1" dirty="0" smtClean="0">
              <a:solidFill>
                <a:schemeClr val="tx2"/>
              </a:solidFill>
            </a:endParaRPr>
          </a:p>
          <a:p>
            <a:pPr marL="108000" indent="0" algn="ctr">
              <a:buNone/>
            </a:pPr>
            <a:r>
              <a:rPr lang="de-DE" b="1" dirty="0" smtClean="0">
                <a:solidFill>
                  <a:schemeClr val="tx2"/>
                </a:solidFill>
              </a:rPr>
              <a:t>GESCHAFFT!!!</a:t>
            </a:r>
          </a:p>
          <a:p>
            <a:pPr marL="108000" lvl="0" indent="0" algn="ctr">
              <a:buNone/>
            </a:pPr>
            <a:r>
              <a:rPr lang="de-DE" b="1" dirty="0" smtClean="0">
                <a:solidFill>
                  <a:schemeClr val="tx2"/>
                </a:solidFill>
              </a:rPr>
              <a:t>Danke </a:t>
            </a:r>
            <a:r>
              <a:rPr lang="de-DE" b="1" dirty="0">
                <a:solidFill>
                  <a:schemeClr val="tx2"/>
                </a:solidFill>
              </a:rPr>
              <a:t>für die Aufmerksamkeit</a:t>
            </a:r>
            <a:r>
              <a:rPr lang="de-DE" b="1" dirty="0" smtClean="0">
                <a:solidFill>
                  <a:schemeClr val="tx2"/>
                </a:solidFill>
              </a:rPr>
              <a:t>!</a:t>
            </a:r>
          </a:p>
          <a:p>
            <a:pPr marL="108000" lvl="0" indent="0" algn="ctr">
              <a:buNone/>
            </a:pPr>
            <a:endParaRPr lang="de-DE" b="1" dirty="0">
              <a:solidFill>
                <a:schemeClr val="tx2"/>
              </a:solidFill>
            </a:endParaRPr>
          </a:p>
        </p:txBody>
      </p:sp>
      <p:cxnSp>
        <p:nvCxnSpPr>
          <p:cNvPr id="5" name="Gerade Verbindung 4"/>
          <p:cNvCxnSpPr/>
          <p:nvPr/>
        </p:nvCxnSpPr>
        <p:spPr>
          <a:xfrm>
            <a:off x="1475680" y="3707829"/>
            <a:ext cx="7200800" cy="0"/>
          </a:xfrm>
          <a:prstGeom prst="line">
            <a:avLst/>
          </a:prstGeom>
          <a:ln w="76200" cmpd="tri">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b="1" dirty="0" smtClean="0">
                <a:effectLst>
                  <a:outerShdw blurRad="38100" dist="38100" dir="2700000" algn="tl">
                    <a:srgbClr val="000000">
                      <a:alpha val="43137"/>
                    </a:srgbClr>
                  </a:outerShdw>
                </a:effectLst>
              </a:rPr>
              <a:t>1. Einleitung</a:t>
            </a:r>
            <a:endParaRPr lang="de-DE" dirty="0"/>
          </a:p>
        </p:txBody>
      </p:sp>
      <p:sp>
        <p:nvSpPr>
          <p:cNvPr id="3" name="Inhaltsplatzhalter 2"/>
          <p:cNvSpPr>
            <a:spLocks noGrp="1"/>
          </p:cNvSpPr>
          <p:nvPr>
            <p:ph idx="1"/>
          </p:nvPr>
        </p:nvSpPr>
        <p:spPr/>
        <p:txBody>
          <a:bodyPr>
            <a:normAutofit/>
          </a:bodyPr>
          <a:lstStyle/>
          <a:p>
            <a:pPr marL="125993" indent="0">
              <a:buClr>
                <a:srgbClr val="C00000"/>
              </a:buClr>
              <a:buSzPct val="100000"/>
              <a:buNone/>
            </a:pPr>
            <a:r>
              <a:rPr lang="de-DE" sz="2800" b="1" dirty="0" smtClean="0">
                <a:effectLst>
                  <a:outerShdw blurRad="38100" dist="38100" dir="2700000" algn="tl">
                    <a:srgbClr val="000000">
                      <a:alpha val="43137"/>
                    </a:srgbClr>
                  </a:outerShdw>
                </a:effectLst>
              </a:rPr>
              <a:t>Abgaben</a:t>
            </a:r>
            <a:endParaRPr lang="de-DE" dirty="0" smtClean="0"/>
          </a:p>
          <a:p>
            <a:pPr>
              <a:buClr>
                <a:srgbClr val="C00000"/>
              </a:buClr>
              <a:buSzPct val="100000"/>
            </a:pPr>
            <a:r>
              <a:rPr lang="de-DE" dirty="0" smtClean="0"/>
              <a:t>Steuern</a:t>
            </a:r>
            <a:endParaRPr lang="de-DE" dirty="0"/>
          </a:p>
          <a:p>
            <a:pPr>
              <a:buClr>
                <a:srgbClr val="C00000"/>
              </a:buClr>
              <a:buSzPct val="100000"/>
            </a:pPr>
            <a:r>
              <a:rPr lang="de-DE" dirty="0"/>
              <a:t>Gebühren</a:t>
            </a:r>
          </a:p>
          <a:p>
            <a:pPr>
              <a:buClr>
                <a:srgbClr val="C00000"/>
              </a:buClr>
              <a:buSzPct val="100000"/>
            </a:pPr>
            <a:r>
              <a:rPr lang="de-DE" dirty="0"/>
              <a:t>Beiträge</a:t>
            </a:r>
          </a:p>
          <a:p>
            <a:pPr>
              <a:buClr>
                <a:srgbClr val="C00000"/>
              </a:buClr>
              <a:buSzPct val="100000"/>
            </a:pPr>
            <a:r>
              <a:rPr lang="de-DE" dirty="0"/>
              <a:t>Staat – Hauptunterschied Gegenleistung</a:t>
            </a:r>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3921558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effectLst>
                  <a:outerShdw blurRad="38100" dist="38100" dir="2700000" algn="tl">
                    <a:srgbClr val="000000">
                      <a:alpha val="43137"/>
                    </a:srgbClr>
                  </a:outerShdw>
                </a:effectLst>
              </a:rPr>
              <a:t>1. </a:t>
            </a:r>
            <a:r>
              <a:rPr lang="de-DE" sz="3600" b="1" dirty="0" smtClean="0">
                <a:effectLst>
                  <a:outerShdw blurRad="38100" dist="38100" dir="2700000" algn="tl">
                    <a:srgbClr val="000000">
                      <a:alpha val="43137"/>
                    </a:srgbClr>
                  </a:outerShdw>
                </a:effectLst>
              </a:rPr>
              <a:t>Einleitung</a:t>
            </a:r>
            <a:endParaRPr lang="de-DE" dirty="0"/>
          </a:p>
        </p:txBody>
      </p:sp>
      <p:sp>
        <p:nvSpPr>
          <p:cNvPr id="3" name="Inhaltsplatzhalter 2"/>
          <p:cNvSpPr>
            <a:spLocks noGrp="1"/>
          </p:cNvSpPr>
          <p:nvPr>
            <p:ph idx="1"/>
          </p:nvPr>
        </p:nvSpPr>
        <p:spPr/>
        <p:txBody>
          <a:bodyPr>
            <a:normAutofit/>
          </a:bodyPr>
          <a:lstStyle/>
          <a:p>
            <a:pPr marL="125993" indent="0">
              <a:buClr>
                <a:srgbClr val="C00000"/>
              </a:buClr>
              <a:buSzPct val="100000"/>
              <a:buNone/>
            </a:pPr>
            <a:r>
              <a:rPr lang="de-DE" b="1" dirty="0">
                <a:effectLst>
                  <a:outerShdw blurRad="38100" dist="38100" dir="2700000" algn="tl">
                    <a:srgbClr val="000000">
                      <a:alpha val="43137"/>
                    </a:srgbClr>
                  </a:outerShdw>
                </a:effectLst>
              </a:rPr>
              <a:t>Steuern</a:t>
            </a:r>
            <a:endParaRPr lang="de-DE" dirty="0" smtClean="0"/>
          </a:p>
          <a:p>
            <a:pPr>
              <a:buClr>
                <a:srgbClr val="C00000"/>
              </a:buClr>
              <a:buSzPct val="100000"/>
            </a:pPr>
            <a:r>
              <a:rPr lang="de-DE" dirty="0" smtClean="0"/>
              <a:t>ohne </a:t>
            </a:r>
            <a:r>
              <a:rPr lang="de-DE" dirty="0"/>
              <a:t>Gegenleistung</a:t>
            </a:r>
          </a:p>
          <a:p>
            <a:pPr>
              <a:buClr>
                <a:srgbClr val="C00000"/>
              </a:buClr>
              <a:buSzPct val="100000"/>
            </a:pPr>
            <a:r>
              <a:rPr lang="de-DE" dirty="0"/>
              <a:t>z.B. Umsatzsteuer, Einkommensteuer oder</a:t>
            </a:r>
          </a:p>
          <a:p>
            <a:pPr>
              <a:buClr>
                <a:srgbClr val="C00000"/>
              </a:buClr>
              <a:buSzPct val="100000"/>
            </a:pPr>
            <a:r>
              <a:rPr lang="de-DE" dirty="0"/>
              <a:t>Gewerbesteuer</a:t>
            </a:r>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3299398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effectLst>
                  <a:outerShdw blurRad="38100" dist="38100" dir="2700000" algn="tl">
                    <a:srgbClr val="000000">
                      <a:alpha val="43137"/>
                    </a:srgbClr>
                  </a:outerShdw>
                </a:effectLst>
              </a:rPr>
              <a:t>1. </a:t>
            </a:r>
            <a:r>
              <a:rPr lang="de-DE" b="1" dirty="0" smtClean="0">
                <a:effectLst>
                  <a:outerShdw blurRad="38100" dist="38100" dir="2700000" algn="tl" rotWithShape="0">
                    <a:srgbClr val="000000">
                      <a:alpha val="43000"/>
                    </a:srgbClr>
                  </a:outerShdw>
                </a:effectLst>
              </a:rPr>
              <a:t>Einleitung</a:t>
            </a:r>
            <a:endParaRPr lang="de-DE" dirty="0"/>
          </a:p>
        </p:txBody>
      </p:sp>
      <p:sp>
        <p:nvSpPr>
          <p:cNvPr id="3" name="Inhaltsplatzhalter 2"/>
          <p:cNvSpPr>
            <a:spLocks noGrp="1"/>
          </p:cNvSpPr>
          <p:nvPr>
            <p:ph idx="1"/>
          </p:nvPr>
        </p:nvSpPr>
        <p:spPr/>
        <p:txBody>
          <a:bodyPr>
            <a:normAutofit/>
          </a:bodyPr>
          <a:lstStyle/>
          <a:p>
            <a:pPr marL="125993" indent="0">
              <a:buClr>
                <a:srgbClr val="C00000"/>
              </a:buClr>
              <a:buSzPct val="100000"/>
              <a:buNone/>
            </a:pPr>
            <a:r>
              <a:rPr lang="de-DE" b="1" cap="all" dirty="0">
                <a:effectLst>
                  <a:outerShdw blurRad="38100" dist="38100" dir="2700000" algn="tl" rotWithShape="0">
                    <a:srgbClr val="000000">
                      <a:alpha val="43000"/>
                    </a:srgbClr>
                  </a:outerShdw>
                </a:effectLst>
              </a:rPr>
              <a:t>Gebühren und Beiträge </a:t>
            </a:r>
            <a:endParaRPr lang="de-DE" b="1" cap="all" dirty="0" smtClean="0">
              <a:effectLst>
                <a:outerShdw blurRad="38100" dist="38100" dir="2700000" algn="tl" rotWithShape="0">
                  <a:srgbClr val="000000">
                    <a:alpha val="43000"/>
                  </a:srgbClr>
                </a:outerShdw>
              </a:effectLst>
            </a:endParaRPr>
          </a:p>
          <a:p>
            <a:pPr marL="125993" indent="0">
              <a:buClr>
                <a:srgbClr val="C00000"/>
              </a:buClr>
              <a:buSzPct val="100000"/>
              <a:buNone/>
            </a:pPr>
            <a:r>
              <a:rPr lang="de-DE" dirty="0" smtClean="0"/>
              <a:t>Gegenleistung </a:t>
            </a:r>
            <a:r>
              <a:rPr lang="de-DE" dirty="0"/>
              <a:t>z.B.</a:t>
            </a:r>
          </a:p>
          <a:p>
            <a:pPr lvl="0">
              <a:buClr>
                <a:srgbClr val="C00000"/>
              </a:buClr>
              <a:buSzPct val="100000"/>
            </a:pPr>
            <a:r>
              <a:rPr lang="de-DE" dirty="0"/>
              <a:t>Gebühr für Reisepass (konkret)</a:t>
            </a:r>
          </a:p>
          <a:p>
            <a:pPr lvl="0">
              <a:buClr>
                <a:srgbClr val="C00000"/>
              </a:buClr>
              <a:buSzPct val="100000"/>
            </a:pPr>
            <a:r>
              <a:rPr lang="de-DE" dirty="0"/>
              <a:t>GEZ (abstrakte Möglichkeit zu nutzen)</a:t>
            </a:r>
          </a:p>
          <a:p>
            <a:pPr lvl="0">
              <a:buClr>
                <a:srgbClr val="C00000"/>
              </a:buClr>
              <a:buSzPct val="100000"/>
            </a:pPr>
            <a:r>
              <a:rPr lang="de-DE" dirty="0"/>
              <a:t>Krankenkassenbeitrag</a:t>
            </a:r>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2808258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effectLst>
                  <a:outerShdw blurRad="38100" dist="38100" dir="2700000" algn="tl">
                    <a:srgbClr val="000000">
                      <a:alpha val="43137"/>
                    </a:srgbClr>
                  </a:outerShdw>
                </a:effectLst>
              </a:rPr>
              <a:t>1. </a:t>
            </a:r>
            <a:r>
              <a:rPr lang="de-DE" b="1" dirty="0" smtClean="0">
                <a:effectLst>
                  <a:outerShdw blurRad="38100" dist="38100" dir="2700000" algn="tl" rotWithShape="0">
                    <a:srgbClr val="000000">
                      <a:alpha val="43000"/>
                    </a:srgbClr>
                  </a:outerShdw>
                </a:effectLst>
              </a:rPr>
              <a:t>Einleitung</a:t>
            </a:r>
            <a:endParaRPr lang="de-DE" dirty="0"/>
          </a:p>
        </p:txBody>
      </p:sp>
      <p:sp>
        <p:nvSpPr>
          <p:cNvPr id="3" name="Inhaltsplatzhalter 2"/>
          <p:cNvSpPr>
            <a:spLocks noGrp="1"/>
          </p:cNvSpPr>
          <p:nvPr>
            <p:ph idx="1"/>
          </p:nvPr>
        </p:nvSpPr>
        <p:spPr/>
        <p:txBody>
          <a:bodyPr>
            <a:normAutofit/>
          </a:bodyPr>
          <a:lstStyle/>
          <a:p>
            <a:pPr marL="125993" indent="0">
              <a:buClr>
                <a:srgbClr val="C00000"/>
              </a:buClr>
              <a:buSzPct val="100000"/>
              <a:buNone/>
            </a:pPr>
            <a:r>
              <a:rPr lang="de-DE" b="1" cap="all" dirty="0">
                <a:effectLst>
                  <a:outerShdw blurRad="38100" dist="38100" dir="2700000" algn="tl" rotWithShape="0">
                    <a:srgbClr val="000000">
                      <a:alpha val="43000"/>
                    </a:srgbClr>
                  </a:outerShdw>
                </a:effectLst>
              </a:rPr>
              <a:t>Steuerarten</a:t>
            </a:r>
            <a:endParaRPr lang="de-DE" dirty="0" smtClean="0"/>
          </a:p>
          <a:p>
            <a:pPr>
              <a:buClr>
                <a:srgbClr val="C00000"/>
              </a:buClr>
              <a:buSzPct val="100000"/>
            </a:pPr>
            <a:r>
              <a:rPr lang="de-DE" dirty="0" smtClean="0"/>
              <a:t>Einkommensteuer </a:t>
            </a:r>
            <a:r>
              <a:rPr lang="de-DE" dirty="0"/>
              <a:t>§ 18 EStG</a:t>
            </a:r>
          </a:p>
          <a:p>
            <a:pPr>
              <a:buClr>
                <a:srgbClr val="C00000"/>
              </a:buClr>
              <a:buSzPct val="100000"/>
              <a:buFont typeface="Symbol" panose="05050102010706020507" pitchFamily="18" charset="2"/>
              <a:buChar char="-"/>
            </a:pPr>
            <a:r>
              <a:rPr lang="de-DE" dirty="0"/>
              <a:t>Umsatzsteuerbefreiung § 4 Nr. 25 S. S b) cc) UStG </a:t>
            </a:r>
            <a:r>
              <a:rPr lang="de-DE" dirty="0" err="1"/>
              <a:t>iVm</a:t>
            </a:r>
            <a:r>
              <a:rPr lang="de-DE" dirty="0"/>
              <a:t>. § 24 SGB VIII</a:t>
            </a:r>
          </a:p>
          <a:p>
            <a:pPr>
              <a:buClr>
                <a:srgbClr val="C00000"/>
              </a:buClr>
              <a:buSzPct val="100000"/>
              <a:buFont typeface="Symbol" panose="05050102010706020507" pitchFamily="18" charset="2"/>
              <a:buChar char="-"/>
            </a:pPr>
            <a:r>
              <a:rPr lang="de-DE" dirty="0"/>
              <a:t>BMF v. 8.12.2014, IV D 3 – S 7183/07/10001,</a:t>
            </a:r>
          </a:p>
          <a:p>
            <a:pPr>
              <a:buClr>
                <a:srgbClr val="C00000"/>
              </a:buClr>
              <a:buSzPct val="100000"/>
              <a:buFont typeface="Symbol" panose="05050102010706020507" pitchFamily="18" charset="2"/>
              <a:buChar char="-"/>
            </a:pPr>
            <a:r>
              <a:rPr lang="de-DE" dirty="0" err="1"/>
              <a:t>BstBl</a:t>
            </a:r>
            <a:r>
              <a:rPr lang="de-DE" dirty="0"/>
              <a:t> 2014 I S. 1619</a:t>
            </a:r>
          </a:p>
          <a:p>
            <a:pPr>
              <a:buClr>
                <a:srgbClr val="C00000"/>
              </a:buClr>
              <a:buSzPct val="100000"/>
            </a:pPr>
            <a:r>
              <a:rPr lang="de-DE" dirty="0"/>
              <a:t>Gewerbesteuer kein Gewerbe </a:t>
            </a:r>
            <a:r>
              <a:rPr lang="de-DE" dirty="0" err="1"/>
              <a:t>iSd</a:t>
            </a:r>
            <a:r>
              <a:rPr lang="de-DE" dirty="0"/>
              <a:t>. § 6 GewO (Achtung: Rechtsform)</a:t>
            </a:r>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1319378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a:effectLst>
                  <a:outerShdw blurRad="38100" dist="38100" dir="2700000" algn="tl" rotWithShape="0">
                    <a:srgbClr val="000000">
                      <a:alpha val="43000"/>
                    </a:srgbClr>
                  </a:outerShdw>
                </a:effectLst>
              </a:rPr>
              <a:t>1. Einleitung</a:t>
            </a:r>
            <a:endParaRPr lang="de-DE" dirty="0"/>
          </a:p>
        </p:txBody>
      </p:sp>
      <p:sp>
        <p:nvSpPr>
          <p:cNvPr id="3" name="Inhaltsplatzhalter 2"/>
          <p:cNvSpPr>
            <a:spLocks noGrp="1"/>
          </p:cNvSpPr>
          <p:nvPr>
            <p:ph idx="1"/>
          </p:nvPr>
        </p:nvSpPr>
        <p:spPr/>
        <p:txBody>
          <a:bodyPr>
            <a:normAutofit/>
          </a:bodyPr>
          <a:lstStyle/>
          <a:p>
            <a:pPr marL="125993" indent="0">
              <a:buClr>
                <a:srgbClr val="C00000"/>
              </a:buClr>
              <a:buSzPct val="100000"/>
              <a:buNone/>
            </a:pPr>
            <a:r>
              <a:rPr lang="de-DE" b="1" cap="all" dirty="0">
                <a:effectLst>
                  <a:outerShdw blurRad="38100" dist="38100" dir="2700000" algn="tl" rotWithShape="0">
                    <a:srgbClr val="000000">
                      <a:alpha val="43000"/>
                    </a:srgbClr>
                  </a:outerShdw>
                </a:effectLst>
              </a:rPr>
              <a:t>Einkommensteuer</a:t>
            </a:r>
            <a:endParaRPr lang="de-DE" dirty="0" smtClean="0"/>
          </a:p>
          <a:p>
            <a:pPr>
              <a:buClr>
                <a:srgbClr val="C00000"/>
              </a:buClr>
              <a:buSzPct val="100000"/>
            </a:pPr>
            <a:r>
              <a:rPr lang="de-DE" dirty="0" smtClean="0"/>
              <a:t>Was </a:t>
            </a:r>
            <a:r>
              <a:rPr lang="de-DE" dirty="0"/>
              <a:t>ist zu versteuern: der Gewinn § 2 Abs. 1 Nr. 4 und Abs. 2 Nr. 1 EStG</a:t>
            </a:r>
          </a:p>
          <a:p>
            <a:pPr lvl="0">
              <a:buClr>
                <a:srgbClr val="C00000"/>
              </a:buClr>
              <a:buSzPct val="100000"/>
            </a:pPr>
            <a:r>
              <a:rPr lang="de-DE" dirty="0"/>
              <a:t>Was ist „der Gewinn“?</a:t>
            </a:r>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3477285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effectLst>
                  <a:outerShdw blurRad="38100" dist="38100" dir="2700000" algn="tl">
                    <a:srgbClr val="000000">
                      <a:alpha val="43137"/>
                    </a:srgbClr>
                  </a:outerShdw>
                </a:effectLst>
              </a:rPr>
              <a:t>2. Was </a:t>
            </a:r>
            <a:r>
              <a:rPr lang="de-DE" b="1" dirty="0">
                <a:effectLst>
                  <a:outerShdw blurRad="38100" dist="38100" dir="2700000" algn="tl">
                    <a:srgbClr val="000000">
                      <a:alpha val="43137"/>
                    </a:srgbClr>
                  </a:outerShdw>
                </a:effectLst>
              </a:rPr>
              <a:t>ist „der Gewinn“?</a:t>
            </a:r>
            <a:endParaRPr lang="de-DE" dirty="0"/>
          </a:p>
        </p:txBody>
      </p:sp>
      <p:sp>
        <p:nvSpPr>
          <p:cNvPr id="3" name="Inhaltsplatzhalter 2"/>
          <p:cNvSpPr>
            <a:spLocks noGrp="1"/>
          </p:cNvSpPr>
          <p:nvPr>
            <p:ph idx="1"/>
          </p:nvPr>
        </p:nvSpPr>
        <p:spPr/>
        <p:txBody>
          <a:bodyPr>
            <a:normAutofit/>
          </a:bodyPr>
          <a:lstStyle/>
          <a:p>
            <a:pPr lvl="0">
              <a:buClr>
                <a:srgbClr val="C00000"/>
              </a:buClr>
              <a:buSzPct val="100000"/>
            </a:pPr>
            <a:r>
              <a:rPr lang="de-DE" altLang="zh-CN" dirty="0"/>
              <a:t>§ 4 Abs. 1 S. 1 EStG: Definition:</a:t>
            </a:r>
          </a:p>
          <a:p>
            <a:pPr marL="108000" lvl="0" indent="0">
              <a:buClr>
                <a:srgbClr val="C00000"/>
              </a:buClr>
              <a:buSzPct val="100000"/>
              <a:buNone/>
            </a:pPr>
            <a:r>
              <a:rPr lang="de-DE" dirty="0"/>
              <a:t>Gewinn ist der Unterschiedsbetrag zwischen dem Betriebsvermögen am Schluss des Wirtschaftsjahres und dem Betriebsvermögen am Schluss des vorangegangenen Wirtschaftsjahres, vermehrt um den Wert der Entnahmen und vermindert um den Wert der Einlagen.</a:t>
            </a:r>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1077305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effectLst>
                  <a:outerShdw blurRad="38100" dist="38100" dir="2700000" algn="tl">
                    <a:srgbClr val="000000">
                      <a:alpha val="43137"/>
                    </a:srgbClr>
                  </a:outerShdw>
                </a:effectLst>
              </a:rPr>
              <a:t>2.  Was </a:t>
            </a:r>
            <a:r>
              <a:rPr lang="de-DE" b="1" dirty="0">
                <a:effectLst>
                  <a:outerShdw blurRad="38100" dist="38100" dir="2700000" algn="tl">
                    <a:srgbClr val="000000">
                      <a:alpha val="43137"/>
                    </a:srgbClr>
                  </a:outerShdw>
                </a:effectLst>
              </a:rPr>
              <a:t>ist „der Gewinn“?</a:t>
            </a:r>
            <a:endParaRPr lang="de-DE" dirty="0"/>
          </a:p>
        </p:txBody>
      </p:sp>
      <p:sp>
        <p:nvSpPr>
          <p:cNvPr id="3" name="Inhaltsplatzhalter 2"/>
          <p:cNvSpPr>
            <a:spLocks noGrp="1"/>
          </p:cNvSpPr>
          <p:nvPr>
            <p:ph idx="1"/>
          </p:nvPr>
        </p:nvSpPr>
        <p:spPr/>
        <p:txBody>
          <a:bodyPr>
            <a:normAutofit/>
          </a:bodyPr>
          <a:lstStyle/>
          <a:p>
            <a:pPr marL="125993" lvl="0" indent="0">
              <a:buClr>
                <a:srgbClr val="C00000"/>
              </a:buClr>
              <a:buSzPct val="100000"/>
              <a:buNone/>
            </a:pPr>
            <a:r>
              <a:rPr lang="de-DE" dirty="0"/>
              <a:t>Oder einfacher gem. § 4 Abs. 3 EStG:</a:t>
            </a:r>
          </a:p>
          <a:p>
            <a:pPr marL="125993" lvl="0" indent="0">
              <a:buClr>
                <a:srgbClr val="C00000"/>
              </a:buClr>
              <a:buSzPct val="100000"/>
              <a:buNone/>
            </a:pPr>
            <a:r>
              <a:rPr lang="de-DE" dirty="0"/>
              <a:t>Betriebseinnahme abzüglich Betriebsausgaben</a:t>
            </a:r>
          </a:p>
          <a:p>
            <a:pPr lvl="0">
              <a:buClr>
                <a:srgbClr val="C00000"/>
              </a:buClr>
              <a:buSzPct val="100000"/>
            </a:pPr>
            <a:r>
              <a:rPr lang="de-DE" dirty="0"/>
              <a:t>Betriebseinnahmen § 8 Abs. 1 EStG: alles in Geld oder Geldeswert</a:t>
            </a:r>
          </a:p>
          <a:p>
            <a:pPr lvl="0">
              <a:buClr>
                <a:srgbClr val="C00000"/>
              </a:buClr>
              <a:buSzPct val="100000"/>
            </a:pPr>
            <a:r>
              <a:rPr lang="de-DE" dirty="0"/>
              <a:t>Wann: </a:t>
            </a:r>
            <a:r>
              <a:rPr lang="de-DE" dirty="0" smtClean="0"/>
              <a:t>Zufluss Prinzip </a:t>
            </a:r>
            <a:r>
              <a:rPr lang="de-DE" dirty="0"/>
              <a:t>§ 11 Abs. 1 EStG</a:t>
            </a:r>
          </a:p>
          <a:p>
            <a:pPr lvl="0">
              <a:buClr>
                <a:srgbClr val="C00000"/>
              </a:buClr>
              <a:buSzPct val="100000"/>
            </a:pPr>
            <a:r>
              <a:rPr lang="de-DE" dirty="0"/>
              <a:t>10 Tage-Regel bei regelmäßig wiederkehrenden BE</a:t>
            </a:r>
          </a:p>
          <a:p>
            <a:pPr marL="125993" indent="0">
              <a:buClr>
                <a:srgbClr val="C00000"/>
              </a:buClr>
              <a:buNone/>
            </a:pPr>
            <a:endParaRPr lang="de-DE" dirty="0"/>
          </a:p>
        </p:txBody>
      </p:sp>
      <p:sp>
        <p:nvSpPr>
          <p:cNvPr id="4" name="Fußzeilenplatzhalter 3"/>
          <p:cNvSpPr>
            <a:spLocks noGrp="1"/>
          </p:cNvSpPr>
          <p:nvPr>
            <p:ph type="ftr" sz="quarter" idx="11"/>
          </p:nvPr>
        </p:nvSpPr>
        <p:spPr/>
        <p:txBody>
          <a:bodyPr/>
          <a:lstStyle/>
          <a:p>
            <a:pPr lvl="0"/>
            <a:r>
              <a:rPr lang="de-DE" dirty="0" smtClean="0"/>
              <a:t>Dirk </a:t>
            </a:r>
            <a:r>
              <a:rPr lang="de-DE" dirty="0" err="1" smtClean="0"/>
              <a:t>Fimpeler</a:t>
            </a:r>
            <a:r>
              <a:rPr lang="de-DE" dirty="0" smtClean="0"/>
              <a:t>: </a:t>
            </a:r>
          </a:p>
          <a:p>
            <a:pPr lvl="0"/>
            <a:r>
              <a:rPr lang="de-DE" dirty="0" smtClean="0"/>
              <a:t>Dipl.-</a:t>
            </a:r>
            <a:r>
              <a:rPr lang="de-DE" dirty="0" err="1" smtClean="0"/>
              <a:t>Finw</a:t>
            </a:r>
            <a:r>
              <a:rPr lang="de-DE" dirty="0" smtClean="0"/>
              <a:t>., Dipl.-</a:t>
            </a:r>
            <a:r>
              <a:rPr lang="de-DE" dirty="0" err="1" smtClean="0"/>
              <a:t>Jur.,Rechtsanwalt</a:t>
            </a:r>
            <a:endParaRPr lang="de-DE" dirty="0"/>
          </a:p>
        </p:txBody>
      </p:sp>
    </p:spTree>
    <p:extLst>
      <p:ext uri="{BB962C8B-B14F-4D97-AF65-F5344CB8AC3E}">
        <p14:creationId xmlns:p14="http://schemas.microsoft.com/office/powerpoint/2010/main" val="3953467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Standard">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yt-bluetitledow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Apotheke">
  <a:themeElements>
    <a:clrScheme name="Benutzerdefiniert 29">
      <a:dk1>
        <a:sysClr val="windowText" lastClr="000000"/>
      </a:dk1>
      <a:lt1>
        <a:sysClr val="window" lastClr="FFFFFF"/>
      </a:lt1>
      <a:dk2>
        <a:srgbClr val="002060"/>
      </a:dk2>
      <a:lt2>
        <a:srgbClr val="ECEDD1"/>
      </a:lt2>
      <a:accent1>
        <a:srgbClr val="002060"/>
      </a:accent1>
      <a:accent2>
        <a:srgbClr val="002060"/>
      </a:accent2>
      <a:accent3>
        <a:srgbClr val="002060"/>
      </a:accent3>
      <a:accent4>
        <a:srgbClr val="002060"/>
      </a:accent4>
      <a:accent5>
        <a:srgbClr val="002060"/>
      </a:accent5>
      <a:accent6>
        <a:srgbClr val="002060"/>
      </a:accent6>
      <a:hlink>
        <a:srgbClr val="002060"/>
      </a:hlink>
      <a:folHlink>
        <a:srgbClr val="B2B2B2"/>
      </a:folHlink>
    </a:clrScheme>
    <a:fontScheme name="Apotheke">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ke">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1027</Words>
  <Application>Microsoft Office PowerPoint</Application>
  <PresentationFormat>Benutzerdefiniert</PresentationFormat>
  <Paragraphs>238</Paragraphs>
  <Slides>25</Slides>
  <Notes>3</Notes>
  <HiddenSlides>0</HiddenSlides>
  <MMClips>0</MMClips>
  <ScaleCrop>false</ScaleCrop>
  <HeadingPairs>
    <vt:vector size="6" baseType="variant">
      <vt:variant>
        <vt:lpstr>Verwendete Schriftarten</vt:lpstr>
      </vt:variant>
      <vt:variant>
        <vt:i4>14</vt:i4>
      </vt:variant>
      <vt:variant>
        <vt:lpstr>Design</vt:lpstr>
      </vt:variant>
      <vt:variant>
        <vt:i4>3</vt:i4>
      </vt:variant>
      <vt:variant>
        <vt:lpstr>Folientitel</vt:lpstr>
      </vt:variant>
      <vt:variant>
        <vt:i4>25</vt:i4>
      </vt:variant>
    </vt:vector>
  </HeadingPairs>
  <TitlesOfParts>
    <vt:vector size="42" baseType="lpstr">
      <vt:lpstr>Arial Unicode MS</vt:lpstr>
      <vt:lpstr>Microsoft YaHei</vt:lpstr>
      <vt:lpstr>Albany</vt:lpstr>
      <vt:lpstr>Andale Sans UI</vt:lpstr>
      <vt:lpstr>Arial</vt:lpstr>
      <vt:lpstr>Book Antiqua</vt:lpstr>
      <vt:lpstr>Calibri</vt:lpstr>
      <vt:lpstr>Century Gothic</vt:lpstr>
      <vt:lpstr>Mangal</vt:lpstr>
      <vt:lpstr>StarSymbol</vt:lpstr>
      <vt:lpstr>Symbol</vt:lpstr>
      <vt:lpstr>Tahoma</vt:lpstr>
      <vt:lpstr>Times New Roman</vt:lpstr>
      <vt:lpstr>幼圆</vt:lpstr>
      <vt:lpstr>Standard</vt:lpstr>
      <vt:lpstr>lyt-bluetitledown</vt:lpstr>
      <vt:lpstr>Apotheke</vt:lpstr>
      <vt:lpstr>PowerPoint-Präsentation</vt:lpstr>
      <vt:lpstr>Ablauf</vt:lpstr>
      <vt:lpstr>1. Einleitung</vt:lpstr>
      <vt:lpstr>1. Einleitung</vt:lpstr>
      <vt:lpstr>1. Einleitung</vt:lpstr>
      <vt:lpstr>1. Einleitung</vt:lpstr>
      <vt:lpstr>1. Einleitung</vt:lpstr>
      <vt:lpstr>2. Was ist „der Gewinn“?</vt:lpstr>
      <vt:lpstr>2.  Was ist „der Gewinn“?</vt:lpstr>
      <vt:lpstr>2. Gewinn</vt:lpstr>
      <vt:lpstr>3. Betriebsausgaben</vt:lpstr>
      <vt:lpstr>3. Betriebsausgaben</vt:lpstr>
      <vt:lpstr>3. Betriebsausgaben</vt:lpstr>
      <vt:lpstr>3. Betriebsausgaben</vt:lpstr>
      <vt:lpstr>3. Betriebsausgaben</vt:lpstr>
      <vt:lpstr>3. Betriebsausgaben</vt:lpstr>
      <vt:lpstr>3. Betriebsausgaben</vt:lpstr>
      <vt:lpstr>3. Betriebsausgaben</vt:lpstr>
      <vt:lpstr>3. Betriebsausgaben</vt:lpstr>
      <vt:lpstr>3. Betriebsausgaben</vt:lpstr>
      <vt:lpstr>4. Exkurs</vt:lpstr>
      <vt:lpstr>5. Fazit</vt:lpstr>
      <vt:lpstr>5. Fragen???</vt:lpstr>
      <vt:lpstr>Bei Fragen stehe ich gerne persönlich zur Verfügung  RA. Dipl.-Finw. D. Fimpeler fimpeler@gmx.de 02361 49 000 75  </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Praxis-Seminar 2020</dc:title>
  <dc:creator>Dirk Fimpeler</dc:creator>
  <cp:lastModifiedBy>Paddy</cp:lastModifiedBy>
  <cp:revision>58</cp:revision>
  <dcterms:created xsi:type="dcterms:W3CDTF">2018-11-16T09:02:59Z</dcterms:created>
  <dcterms:modified xsi:type="dcterms:W3CDTF">2023-11-27T21:23:55Z</dcterms:modified>
</cp:coreProperties>
</file>